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ffd5ce04ea6433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3d738245dfc43a0"/>
  </p:sldMasterIdLst>
  <p:sldIdLst>
    <p:sldId xmlns:r="http://schemas.openxmlformats.org/officeDocument/2006/relationships" id="256" r:id="R6290f9db47ee4014"/>
    <p:sldId xmlns:r="http://schemas.openxmlformats.org/officeDocument/2006/relationships" id="257" r:id="Rc0796d470b8a4d42"/>
    <p:sldId xmlns:r="http://schemas.openxmlformats.org/officeDocument/2006/relationships" id="258" r:id="R772b7cb88a01418f"/>
    <p:sldId xmlns:r="http://schemas.openxmlformats.org/officeDocument/2006/relationships" id="259" r:id="R792d06e3672a487f"/>
    <p:sldId xmlns:r="http://schemas.openxmlformats.org/officeDocument/2006/relationships" id="260" r:id="R327f834c89af40d2"/>
    <p:sldId xmlns:r="http://schemas.openxmlformats.org/officeDocument/2006/relationships" id="261" r:id="Rf436b3bc40b749f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d738245dfc43a0" /><Relationship Type="http://schemas.openxmlformats.org/officeDocument/2006/relationships/slide" Target="/ppt/slides/slide1.xml" Id="R6290f9db47ee4014" /><Relationship Type="http://schemas.openxmlformats.org/officeDocument/2006/relationships/slide" Target="/ppt/slides/slide2.xml" Id="Rc0796d470b8a4d42" /><Relationship Type="http://schemas.openxmlformats.org/officeDocument/2006/relationships/slide" Target="/ppt/slides/slide3.xml" Id="R772b7cb88a01418f" /><Relationship Type="http://schemas.openxmlformats.org/officeDocument/2006/relationships/slide" Target="/ppt/slides/slide4.xml" Id="R792d06e3672a487f" /><Relationship Type="http://schemas.openxmlformats.org/officeDocument/2006/relationships/slide" Target="/ppt/slides/slide5.xml" Id="R327f834c89af40d2" /><Relationship Type="http://schemas.openxmlformats.org/officeDocument/2006/relationships/slide" Target="/ppt/slides/slide6.xml" Id="Rf436b3bc40b749f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ed98adf84b453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d820aaf285440d" /><Relationship Type="http://schemas.openxmlformats.org/officeDocument/2006/relationships/theme" Target="/ppt/slideMasters/theme/theme1.xml" Id="R2972e16b80374e6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2d820aaf285440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11daa33c0d495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9f97796a204f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4f932e1b27462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fd68485ebe4dd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726780015a4cd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7ddf347b2540a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EIDE B2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EIDE B2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EIDE B2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EIDE B2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EIDE B2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EIDE B2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999 151 663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EIDE B2 AS</a:t>
            </a:r>
          </a:p>
        </p:txBody>
      </p:sp>
    </p:spTree>
  </p:cSld>
  <p:clrMapOvr>
    <a:masterClrMapping xmlns:a="http://schemas.openxmlformats.org/drawingml/2006/main"/>
  </p:clrMapOvr>
</p:sld>
</file>