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19c056656745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1bf19f57f4e48"/>
  </p:sldMasterIdLst>
  <p:sldIdLst>
    <p:sldId xmlns:r="http://schemas.openxmlformats.org/officeDocument/2006/relationships" id="256" r:id="R402ff3cb3bde4930"/>
    <p:sldId xmlns:r="http://schemas.openxmlformats.org/officeDocument/2006/relationships" id="257" r:id="R9db1706fec394e92"/>
    <p:sldId xmlns:r="http://schemas.openxmlformats.org/officeDocument/2006/relationships" id="258" r:id="R47017820194d408f"/>
    <p:sldId xmlns:r="http://schemas.openxmlformats.org/officeDocument/2006/relationships" id="259" r:id="Rd1916299c6054ee5"/>
    <p:sldId xmlns:r="http://schemas.openxmlformats.org/officeDocument/2006/relationships" id="260" r:id="Rd8916e2392b94f1f"/>
    <p:sldId xmlns:r="http://schemas.openxmlformats.org/officeDocument/2006/relationships" id="261" r:id="Rd82ea4fc38b746e1"/>
    <p:sldId xmlns:r="http://schemas.openxmlformats.org/officeDocument/2006/relationships" id="262" r:id="R91f8f25254ad41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1bf19f57f4e48" /><Relationship Type="http://schemas.openxmlformats.org/officeDocument/2006/relationships/slide" Target="/ppt/slides/slide1.xml" Id="R402ff3cb3bde4930" /><Relationship Type="http://schemas.openxmlformats.org/officeDocument/2006/relationships/slide" Target="/ppt/slides/slide2.xml" Id="R9db1706fec394e92" /><Relationship Type="http://schemas.openxmlformats.org/officeDocument/2006/relationships/slide" Target="/ppt/slides/slide3.xml" Id="R47017820194d408f" /><Relationship Type="http://schemas.openxmlformats.org/officeDocument/2006/relationships/slide" Target="/ppt/slides/slide4.xml" Id="Rd1916299c6054ee5" /><Relationship Type="http://schemas.openxmlformats.org/officeDocument/2006/relationships/slide" Target="/ppt/slides/slide5.xml" Id="Rd8916e2392b94f1f" /><Relationship Type="http://schemas.openxmlformats.org/officeDocument/2006/relationships/slide" Target="/ppt/slides/slide6.xml" Id="Rd82ea4fc38b746e1" /><Relationship Type="http://schemas.openxmlformats.org/officeDocument/2006/relationships/slide" Target="/ppt/slides/slide7.xml" Id="R91f8f25254ad41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4341cee3c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6c174d0274df7" /><Relationship Type="http://schemas.openxmlformats.org/officeDocument/2006/relationships/theme" Target="/ppt/slideMasters/theme/theme1.xml" Id="R68d1a5224dc949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6c174d0274d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a0f87f829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2cabf286e4d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8820cce6a41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73c13d729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85c23886240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6a2623c9145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cc7d346964e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 B2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 B2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VAVIK OG TØNNESSEN HOLDING AS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SYSTEMCO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999 151 663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B2 AS</a:t>
            </a:r>
          </a:p>
        </p:txBody>
      </p:sp>
    </p:spTree>
  </p:cSld>
  <p:clrMapOvr>
    <a:masterClrMapping xmlns:a="http://schemas.openxmlformats.org/drawingml/2006/main"/>
  </p:clrMapOvr>
</p:sld>
</file>