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7bc8515b484f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40f8b98b343a5"/>
  </p:sldMasterIdLst>
  <p:sldIdLst>
    <p:sldId xmlns:r="http://schemas.openxmlformats.org/officeDocument/2006/relationships" id="256" r:id="Re4860350052c4f4e"/>
    <p:sldId xmlns:r="http://schemas.openxmlformats.org/officeDocument/2006/relationships" id="257" r:id="R9bc8f6cec2794916"/>
    <p:sldId xmlns:r="http://schemas.openxmlformats.org/officeDocument/2006/relationships" id="258" r:id="R9bfeccf63ce54a0f"/>
    <p:sldId xmlns:r="http://schemas.openxmlformats.org/officeDocument/2006/relationships" id="259" r:id="R59aa9d13f44b4891"/>
    <p:sldId xmlns:r="http://schemas.openxmlformats.org/officeDocument/2006/relationships" id="260" r:id="R8a4546db23d645c1"/>
    <p:sldId xmlns:r="http://schemas.openxmlformats.org/officeDocument/2006/relationships" id="261" r:id="Rdd6f40f598244f2f"/>
    <p:sldId xmlns:r="http://schemas.openxmlformats.org/officeDocument/2006/relationships" id="262" r:id="R30178251b2e84d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40f8b98b343a5" /><Relationship Type="http://schemas.openxmlformats.org/officeDocument/2006/relationships/slide" Target="/ppt/slides/slide1.xml" Id="Re4860350052c4f4e" /><Relationship Type="http://schemas.openxmlformats.org/officeDocument/2006/relationships/slide" Target="/ppt/slides/slide2.xml" Id="R9bc8f6cec2794916" /><Relationship Type="http://schemas.openxmlformats.org/officeDocument/2006/relationships/slide" Target="/ppt/slides/slide3.xml" Id="R9bfeccf63ce54a0f" /><Relationship Type="http://schemas.openxmlformats.org/officeDocument/2006/relationships/slide" Target="/ppt/slides/slide4.xml" Id="R59aa9d13f44b4891" /><Relationship Type="http://schemas.openxmlformats.org/officeDocument/2006/relationships/slide" Target="/ppt/slides/slide5.xml" Id="R8a4546db23d645c1" /><Relationship Type="http://schemas.openxmlformats.org/officeDocument/2006/relationships/slide" Target="/ppt/slides/slide6.xml" Id="Rdd6f40f598244f2f" /><Relationship Type="http://schemas.openxmlformats.org/officeDocument/2006/relationships/slide" Target="/ppt/slides/slide7.xml" Id="R30178251b2e84d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de25f845eb42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d06c40b8c24558" /><Relationship Type="http://schemas.openxmlformats.org/officeDocument/2006/relationships/theme" Target="/ppt/slideMasters/theme/theme1.xml" Id="Rb2f7b253881845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d06c40b8c2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6c99c1cf24c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7178ae4fa47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07ee4c08d43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b8b5dbd01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f35f4c66a8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ac850b47b48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4e379c7a942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GRETHE FJØRTOFT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FJØRTOFT AS ble etablert [år] og holder til i Bærums Verk.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−16 485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126 514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541 872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FJØRTOFT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 Toppenhaug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1353 Bærums Verk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grethe@barnehagematen.no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999 152 104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GRETHE FJØRTOFT AS</a:t>
            </a:r>
          </a:p>
        </p:txBody>
      </p:sp>
    </p:spTree>
  </p:cSld>
  <p:clrMapOvr>
    <a:masterClrMapping xmlns:a="http://schemas.openxmlformats.org/drawingml/2006/main"/>
  </p:clrMapOvr>
</p:sld>
</file>