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37fd63014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bc79b8e004dd1"/>
  </p:sldMasterIdLst>
  <p:sldIdLst>
    <p:sldId xmlns:r="http://schemas.openxmlformats.org/officeDocument/2006/relationships" id="256" r:id="R69dda8cc67af4f19"/>
    <p:sldId xmlns:r="http://schemas.openxmlformats.org/officeDocument/2006/relationships" id="257" r:id="Rc2f39de420a54c36"/>
    <p:sldId xmlns:r="http://schemas.openxmlformats.org/officeDocument/2006/relationships" id="258" r:id="R3969e5f194374d3f"/>
    <p:sldId xmlns:r="http://schemas.openxmlformats.org/officeDocument/2006/relationships" id="259" r:id="R941cb03614394e9c"/>
    <p:sldId xmlns:r="http://schemas.openxmlformats.org/officeDocument/2006/relationships" id="260" r:id="R20a5b1a359d747ac"/>
    <p:sldId xmlns:r="http://schemas.openxmlformats.org/officeDocument/2006/relationships" id="261" r:id="Rb042a56da6e845f1"/>
    <p:sldId xmlns:r="http://schemas.openxmlformats.org/officeDocument/2006/relationships" id="262" r:id="R58dca90cb799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bc79b8e004dd1" /><Relationship Type="http://schemas.openxmlformats.org/officeDocument/2006/relationships/slide" Target="/ppt/slides/slide1.xml" Id="R69dda8cc67af4f19" /><Relationship Type="http://schemas.openxmlformats.org/officeDocument/2006/relationships/slide" Target="/ppt/slides/slide2.xml" Id="Rc2f39de420a54c36" /><Relationship Type="http://schemas.openxmlformats.org/officeDocument/2006/relationships/slide" Target="/ppt/slides/slide3.xml" Id="R3969e5f194374d3f" /><Relationship Type="http://schemas.openxmlformats.org/officeDocument/2006/relationships/slide" Target="/ppt/slides/slide4.xml" Id="R941cb03614394e9c" /><Relationship Type="http://schemas.openxmlformats.org/officeDocument/2006/relationships/slide" Target="/ppt/slides/slide5.xml" Id="R20a5b1a359d747ac" /><Relationship Type="http://schemas.openxmlformats.org/officeDocument/2006/relationships/slide" Target="/ppt/slides/slide6.xml" Id="Rb042a56da6e845f1" /><Relationship Type="http://schemas.openxmlformats.org/officeDocument/2006/relationships/slide" Target="/ppt/slides/slide7.xml" Id="R58dca90cb799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e04d9c346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f511e0454ca7" /><Relationship Type="http://schemas.openxmlformats.org/officeDocument/2006/relationships/theme" Target="/ppt/slideMasters/theme/theme1.xml" Id="Rd210576e99d0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6f511e045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2a0eb9007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99186dcc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d84d140e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85b76393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e768aad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ebe9f6c0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b44b5d15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SØRVANG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9 940 338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MARTIN JUUL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