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2a29a1168947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1d82e6a8ca4a4e"/>
  </p:sldMasterIdLst>
  <p:sldIdLst>
    <p:sldId xmlns:r="http://schemas.openxmlformats.org/officeDocument/2006/relationships" id="256" r:id="Re76ba629f9254d4d"/>
    <p:sldId xmlns:r="http://schemas.openxmlformats.org/officeDocument/2006/relationships" id="257" r:id="R1c60d838320f44d2"/>
    <p:sldId xmlns:r="http://schemas.openxmlformats.org/officeDocument/2006/relationships" id="258" r:id="R0b5f19a72cae4954"/>
    <p:sldId xmlns:r="http://schemas.openxmlformats.org/officeDocument/2006/relationships" id="259" r:id="Re4ea25f88e604304"/>
    <p:sldId xmlns:r="http://schemas.openxmlformats.org/officeDocument/2006/relationships" id="260" r:id="R35ec00dc233b471f"/>
    <p:sldId xmlns:r="http://schemas.openxmlformats.org/officeDocument/2006/relationships" id="261" r:id="Rfb9556b2531b45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d82e6a8ca4a4e" /><Relationship Type="http://schemas.openxmlformats.org/officeDocument/2006/relationships/slide" Target="/ppt/slides/slide1.xml" Id="Re76ba629f9254d4d" /><Relationship Type="http://schemas.openxmlformats.org/officeDocument/2006/relationships/slide" Target="/ppt/slides/slide2.xml" Id="R1c60d838320f44d2" /><Relationship Type="http://schemas.openxmlformats.org/officeDocument/2006/relationships/slide" Target="/ppt/slides/slide3.xml" Id="R0b5f19a72cae4954" /><Relationship Type="http://schemas.openxmlformats.org/officeDocument/2006/relationships/slide" Target="/ppt/slides/slide4.xml" Id="Re4ea25f88e604304" /><Relationship Type="http://schemas.openxmlformats.org/officeDocument/2006/relationships/slide" Target="/ppt/slides/slide5.xml" Id="R35ec00dc233b471f" /><Relationship Type="http://schemas.openxmlformats.org/officeDocument/2006/relationships/slide" Target="/ppt/slides/slide6.xml" Id="Rfb9556b2531b45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ea1484b0f546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55d7cea62945d5" /><Relationship Type="http://schemas.openxmlformats.org/officeDocument/2006/relationships/theme" Target="/ppt/slideMasters/theme/theme1.xml" Id="Rd86a133467d64a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55d7cea62945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0779845cc45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d9c78b87b4e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d22160c304c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8e27c473c4b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cb5b5240c4b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b8fd7568a40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 ADVOKATKONTOR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 ADVOKATKONTOR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 VIBEKE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999 166 296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ADVOKATKONTOR AS</a:t>
            </a:r>
          </a:p>
        </p:txBody>
      </p:sp>
    </p:spTree>
  </p:cSld>
  <p:clrMapOvr>
    <a:masterClrMapping xmlns:a="http://schemas.openxmlformats.org/drawingml/2006/main"/>
  </p:clrMapOvr>
</p:sld>
</file>