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af0db6e1f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45c0e6d4d49e1"/>
  </p:sldMasterIdLst>
  <p:sldIdLst>
    <p:sldId xmlns:r="http://schemas.openxmlformats.org/officeDocument/2006/relationships" id="256" r:id="R92039c9742b04a06"/>
    <p:sldId xmlns:r="http://schemas.openxmlformats.org/officeDocument/2006/relationships" id="257" r:id="R39eae3731137403b"/>
    <p:sldId xmlns:r="http://schemas.openxmlformats.org/officeDocument/2006/relationships" id="258" r:id="R8fb0a01d3f9f42e9"/>
    <p:sldId xmlns:r="http://schemas.openxmlformats.org/officeDocument/2006/relationships" id="259" r:id="R7793d9e449b74e9c"/>
    <p:sldId xmlns:r="http://schemas.openxmlformats.org/officeDocument/2006/relationships" id="260" r:id="R130f204fa37f4b8f"/>
    <p:sldId xmlns:r="http://schemas.openxmlformats.org/officeDocument/2006/relationships" id="261" r:id="R12fecb5921ec4d46"/>
    <p:sldId xmlns:r="http://schemas.openxmlformats.org/officeDocument/2006/relationships" id="262" r:id="R098282a950ee45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45c0e6d4d49e1" /><Relationship Type="http://schemas.openxmlformats.org/officeDocument/2006/relationships/slide" Target="/ppt/slides/slide1.xml" Id="R92039c9742b04a06" /><Relationship Type="http://schemas.openxmlformats.org/officeDocument/2006/relationships/slide" Target="/ppt/slides/slide2.xml" Id="R39eae3731137403b" /><Relationship Type="http://schemas.openxmlformats.org/officeDocument/2006/relationships/slide" Target="/ppt/slides/slide3.xml" Id="R8fb0a01d3f9f42e9" /><Relationship Type="http://schemas.openxmlformats.org/officeDocument/2006/relationships/slide" Target="/ppt/slides/slide4.xml" Id="R7793d9e449b74e9c" /><Relationship Type="http://schemas.openxmlformats.org/officeDocument/2006/relationships/slide" Target="/ppt/slides/slide5.xml" Id="R130f204fa37f4b8f" /><Relationship Type="http://schemas.openxmlformats.org/officeDocument/2006/relationships/slide" Target="/ppt/slides/slide6.xml" Id="R12fecb5921ec4d46" /><Relationship Type="http://schemas.openxmlformats.org/officeDocument/2006/relationships/slide" Target="/ppt/slides/slide7.xml" Id="R098282a950ee45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f9c2bc90940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041addab447f2" /><Relationship Type="http://schemas.openxmlformats.org/officeDocument/2006/relationships/theme" Target="/ppt/slideMasters/theme/theme1.xml" Id="Re07aa25d8400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041addab4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f9832ea444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93a35c461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6ca81cec642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6a76a3c1a46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4c1f1ba2e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0b05f0d2849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8d404c089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STRYKERVEIEN 24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STRYKERVEIEN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STRYKERVEIEN 24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STRYKERVEIEN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STRYKERVEIEN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STRYKERVEIEN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206 116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3 178 606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15 209 297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STRYKERVEIEN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BUTIKKARTIKLER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STRYKERVEIEN 24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Strykerveien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1658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35 25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post@butikkartikler.no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999 167 608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STRYKERVEIEN 24 AS</a:t>
            </a:r>
          </a:p>
        </p:txBody>
      </p:sp>
    </p:spTree>
  </p:cSld>
  <p:clrMapOvr>
    <a:masterClrMapping xmlns:a="http://schemas.openxmlformats.org/drawingml/2006/main"/>
  </p:clrMapOvr>
</p:sld>
</file>