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5ebd34a87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d528da30b4686"/>
  </p:sldMasterIdLst>
  <p:sldIdLst>
    <p:sldId xmlns:r="http://schemas.openxmlformats.org/officeDocument/2006/relationships" id="256" r:id="R1f59d9205fa944ca"/>
    <p:sldId xmlns:r="http://schemas.openxmlformats.org/officeDocument/2006/relationships" id="257" r:id="R4c9adcd0602243cd"/>
    <p:sldId xmlns:r="http://schemas.openxmlformats.org/officeDocument/2006/relationships" id="258" r:id="R1b9e601326994382"/>
    <p:sldId xmlns:r="http://schemas.openxmlformats.org/officeDocument/2006/relationships" id="259" r:id="R4a63ebe6c21e4dff"/>
    <p:sldId xmlns:r="http://schemas.openxmlformats.org/officeDocument/2006/relationships" id="260" r:id="Rba6f7c968d77471d"/>
    <p:sldId xmlns:r="http://schemas.openxmlformats.org/officeDocument/2006/relationships" id="261" r:id="R2ae0bf21b26b4b8a"/>
    <p:sldId xmlns:r="http://schemas.openxmlformats.org/officeDocument/2006/relationships" id="262" r:id="R35217f194f2f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d528da30b4686" /><Relationship Type="http://schemas.openxmlformats.org/officeDocument/2006/relationships/slide" Target="/ppt/slides/slide1.xml" Id="R1f59d9205fa944ca" /><Relationship Type="http://schemas.openxmlformats.org/officeDocument/2006/relationships/slide" Target="/ppt/slides/slide2.xml" Id="R4c9adcd0602243cd" /><Relationship Type="http://schemas.openxmlformats.org/officeDocument/2006/relationships/slide" Target="/ppt/slides/slide3.xml" Id="R1b9e601326994382" /><Relationship Type="http://schemas.openxmlformats.org/officeDocument/2006/relationships/slide" Target="/ppt/slides/slide4.xml" Id="R4a63ebe6c21e4dff" /><Relationship Type="http://schemas.openxmlformats.org/officeDocument/2006/relationships/slide" Target="/ppt/slides/slide5.xml" Id="Rba6f7c968d77471d" /><Relationship Type="http://schemas.openxmlformats.org/officeDocument/2006/relationships/slide" Target="/ppt/slides/slide6.xml" Id="R2ae0bf21b26b4b8a" /><Relationship Type="http://schemas.openxmlformats.org/officeDocument/2006/relationships/slide" Target="/ppt/slides/slide7.xml" Id="R35217f194f2f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c0f265c08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13e8266cc4faa" /><Relationship Type="http://schemas.openxmlformats.org/officeDocument/2006/relationships/theme" Target="/ppt/slideMasters/theme/theme1.xml" Id="R99234660ba4a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13e8266cc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194a66eb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14c8dff5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737bf096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d49aa30d2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22d6375a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b548b09b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594f7d342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EIENDOMSSERVICE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HAGEBERG KNUT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WÖLK ADRIAN LUKASZ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Turbinveien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