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899237a7c342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a5e3383573402b"/>
  </p:sldMasterIdLst>
  <p:sldIdLst>
    <p:sldId xmlns:r="http://schemas.openxmlformats.org/officeDocument/2006/relationships" id="256" r:id="Rf5d826cd905d4cab"/>
    <p:sldId xmlns:r="http://schemas.openxmlformats.org/officeDocument/2006/relationships" id="257" r:id="R9df70722b51c43ab"/>
    <p:sldId xmlns:r="http://schemas.openxmlformats.org/officeDocument/2006/relationships" id="258" r:id="R8281aebe903846e3"/>
    <p:sldId xmlns:r="http://schemas.openxmlformats.org/officeDocument/2006/relationships" id="259" r:id="R236d5015821947ed"/>
    <p:sldId xmlns:r="http://schemas.openxmlformats.org/officeDocument/2006/relationships" id="260" r:id="Rf8ff277d092e4373"/>
    <p:sldId xmlns:r="http://schemas.openxmlformats.org/officeDocument/2006/relationships" id="261" r:id="Re0d4f30f96074c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a5e3383573402b" /><Relationship Type="http://schemas.openxmlformats.org/officeDocument/2006/relationships/slide" Target="/ppt/slides/slide1.xml" Id="Rf5d826cd905d4cab" /><Relationship Type="http://schemas.openxmlformats.org/officeDocument/2006/relationships/slide" Target="/ppt/slides/slide2.xml" Id="R9df70722b51c43ab" /><Relationship Type="http://schemas.openxmlformats.org/officeDocument/2006/relationships/slide" Target="/ppt/slides/slide3.xml" Id="R8281aebe903846e3" /><Relationship Type="http://schemas.openxmlformats.org/officeDocument/2006/relationships/slide" Target="/ppt/slides/slide4.xml" Id="R236d5015821947ed" /><Relationship Type="http://schemas.openxmlformats.org/officeDocument/2006/relationships/slide" Target="/ppt/slides/slide5.xml" Id="Rf8ff277d092e4373" /><Relationship Type="http://schemas.openxmlformats.org/officeDocument/2006/relationships/slide" Target="/ppt/slides/slide6.xml" Id="Re0d4f30f96074c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cb84bfc97f4a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948794cc247e3" /><Relationship Type="http://schemas.openxmlformats.org/officeDocument/2006/relationships/theme" Target="/ppt/slideMasters/theme/theme1.xml" Id="Rfaa3cc1997db49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4948794cc247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0e201dc8846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e4aad198941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8f838e8014a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01b790b5b4f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b0536ea5545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22ed2bcda45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FRISIKT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post@okonomitjenester.no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www.okonomitjenester.no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999 173 411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AS</a:t>
            </a:r>
          </a:p>
        </p:txBody>
      </p:sp>
    </p:spTree>
  </p:cSld>
  <p:clrMapOvr>
    <a:masterClrMapping xmlns:a="http://schemas.openxmlformats.org/drawingml/2006/main"/>
  </p:clrMapOvr>
</p:sld>
</file>