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5a735a5fe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08913aa11478c"/>
  </p:sldMasterIdLst>
  <p:sldIdLst>
    <p:sldId xmlns:r="http://schemas.openxmlformats.org/officeDocument/2006/relationships" id="256" r:id="R7eff01ac0dd84c36"/>
    <p:sldId xmlns:r="http://schemas.openxmlformats.org/officeDocument/2006/relationships" id="257" r:id="R9dcbda049bdb451a"/>
    <p:sldId xmlns:r="http://schemas.openxmlformats.org/officeDocument/2006/relationships" id="258" r:id="R00aaa301df1b4a88"/>
    <p:sldId xmlns:r="http://schemas.openxmlformats.org/officeDocument/2006/relationships" id="259" r:id="R122abad743434281"/>
    <p:sldId xmlns:r="http://schemas.openxmlformats.org/officeDocument/2006/relationships" id="260" r:id="R63a48675df524619"/>
    <p:sldId xmlns:r="http://schemas.openxmlformats.org/officeDocument/2006/relationships" id="261" r:id="Rc09880a172ea43c7"/>
    <p:sldId xmlns:r="http://schemas.openxmlformats.org/officeDocument/2006/relationships" id="262" r:id="Ra77b94c14178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08913aa11478c" /><Relationship Type="http://schemas.openxmlformats.org/officeDocument/2006/relationships/slide" Target="/ppt/slides/slide1.xml" Id="R7eff01ac0dd84c36" /><Relationship Type="http://schemas.openxmlformats.org/officeDocument/2006/relationships/slide" Target="/ppt/slides/slide2.xml" Id="R9dcbda049bdb451a" /><Relationship Type="http://schemas.openxmlformats.org/officeDocument/2006/relationships/slide" Target="/ppt/slides/slide3.xml" Id="R00aaa301df1b4a88" /><Relationship Type="http://schemas.openxmlformats.org/officeDocument/2006/relationships/slide" Target="/ppt/slides/slide4.xml" Id="R122abad743434281" /><Relationship Type="http://schemas.openxmlformats.org/officeDocument/2006/relationships/slide" Target="/ppt/slides/slide5.xml" Id="R63a48675df524619" /><Relationship Type="http://schemas.openxmlformats.org/officeDocument/2006/relationships/slide" Target="/ppt/slides/slide6.xml" Id="Rc09880a172ea43c7" /><Relationship Type="http://schemas.openxmlformats.org/officeDocument/2006/relationships/slide" Target="/ppt/slides/slide7.xml" Id="Ra77b94c14178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ab46c1600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9fe0b41741cf" /><Relationship Type="http://schemas.openxmlformats.org/officeDocument/2006/relationships/theme" Target="/ppt/slideMasters/theme/theme1.xml" Id="R43bfdf8cd365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a9fe0b417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58d2aaaa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83076c79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f1520b83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7a4f11d9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bd45f302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d111a74e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cd98ec89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