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f10030810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ad6af8e564a4f"/>
  </p:sldMasterIdLst>
  <p:sldIdLst>
    <p:sldId xmlns:r="http://schemas.openxmlformats.org/officeDocument/2006/relationships" id="256" r:id="Rfb0fed7155484201"/>
    <p:sldId xmlns:r="http://schemas.openxmlformats.org/officeDocument/2006/relationships" id="257" r:id="Rda09609bdf89477c"/>
    <p:sldId xmlns:r="http://schemas.openxmlformats.org/officeDocument/2006/relationships" id="258" r:id="R9c3ee2a36efe44e0"/>
    <p:sldId xmlns:r="http://schemas.openxmlformats.org/officeDocument/2006/relationships" id="259" r:id="R430ddddd44a04b1a"/>
    <p:sldId xmlns:r="http://schemas.openxmlformats.org/officeDocument/2006/relationships" id="260" r:id="R089db58ea54c44c2"/>
    <p:sldId xmlns:r="http://schemas.openxmlformats.org/officeDocument/2006/relationships" id="261" r:id="R70f26df2cce4457e"/>
    <p:sldId xmlns:r="http://schemas.openxmlformats.org/officeDocument/2006/relationships" id="262" r:id="R43f2a63114954b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ad6af8e564a4f" /><Relationship Type="http://schemas.openxmlformats.org/officeDocument/2006/relationships/slide" Target="/ppt/slides/slide1.xml" Id="Rfb0fed7155484201" /><Relationship Type="http://schemas.openxmlformats.org/officeDocument/2006/relationships/slide" Target="/ppt/slides/slide2.xml" Id="Rda09609bdf89477c" /><Relationship Type="http://schemas.openxmlformats.org/officeDocument/2006/relationships/slide" Target="/ppt/slides/slide3.xml" Id="R9c3ee2a36efe44e0" /><Relationship Type="http://schemas.openxmlformats.org/officeDocument/2006/relationships/slide" Target="/ppt/slides/slide4.xml" Id="R430ddddd44a04b1a" /><Relationship Type="http://schemas.openxmlformats.org/officeDocument/2006/relationships/slide" Target="/ppt/slides/slide5.xml" Id="R089db58ea54c44c2" /><Relationship Type="http://schemas.openxmlformats.org/officeDocument/2006/relationships/slide" Target="/ppt/slides/slide6.xml" Id="R70f26df2cce4457e" /><Relationship Type="http://schemas.openxmlformats.org/officeDocument/2006/relationships/slide" Target="/ppt/slides/slide7.xml" Id="R43f2a63114954b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af7f7a6ff4e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0767d69fc49a2" /><Relationship Type="http://schemas.openxmlformats.org/officeDocument/2006/relationships/theme" Target="/ppt/slideMasters/theme/theme1.xml" Id="R52fab5efa3d7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0767d69fc49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898b771cc4b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b3d8cf69249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de04dd031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8bc22e17a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b4d874724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22c55015f42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631bb36ac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RAMO EIENDOM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4 972 154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RAMUNAS LANKUTIS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999 173 780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RAMO EIENDOM AS</a:t>
            </a:r>
          </a:p>
        </p:txBody>
      </p:sp>
    </p:spTree>
  </p:cSld>
  <p:clrMapOvr>
    <a:masterClrMapping xmlns:a="http://schemas.openxmlformats.org/drawingml/2006/main"/>
  </p:clrMapOvr>
</p:sld>
</file>