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01f141468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c24504ced4b63"/>
  </p:sldMasterIdLst>
  <p:sldIdLst>
    <p:sldId xmlns:r="http://schemas.openxmlformats.org/officeDocument/2006/relationships" id="256" r:id="R128f447f5d6249f3"/>
    <p:sldId xmlns:r="http://schemas.openxmlformats.org/officeDocument/2006/relationships" id="257" r:id="Rb382c5c3d99d485f"/>
    <p:sldId xmlns:r="http://schemas.openxmlformats.org/officeDocument/2006/relationships" id="258" r:id="Reac0144b9ee44981"/>
    <p:sldId xmlns:r="http://schemas.openxmlformats.org/officeDocument/2006/relationships" id="259" r:id="R8507aaaff0ce4220"/>
    <p:sldId xmlns:r="http://schemas.openxmlformats.org/officeDocument/2006/relationships" id="260" r:id="Rf49954339d6640a9"/>
    <p:sldId xmlns:r="http://schemas.openxmlformats.org/officeDocument/2006/relationships" id="261" r:id="Ra9b4b4c9734e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c24504ced4b63" /><Relationship Type="http://schemas.openxmlformats.org/officeDocument/2006/relationships/slide" Target="/ppt/slides/slide1.xml" Id="R128f447f5d6249f3" /><Relationship Type="http://schemas.openxmlformats.org/officeDocument/2006/relationships/slide" Target="/ppt/slides/slide2.xml" Id="Rb382c5c3d99d485f" /><Relationship Type="http://schemas.openxmlformats.org/officeDocument/2006/relationships/slide" Target="/ppt/slides/slide3.xml" Id="Reac0144b9ee44981" /><Relationship Type="http://schemas.openxmlformats.org/officeDocument/2006/relationships/slide" Target="/ppt/slides/slide4.xml" Id="R8507aaaff0ce4220" /><Relationship Type="http://schemas.openxmlformats.org/officeDocument/2006/relationships/slide" Target="/ppt/slides/slide5.xml" Id="Rf49954339d6640a9" /><Relationship Type="http://schemas.openxmlformats.org/officeDocument/2006/relationships/slide" Target="/ppt/slides/slide6.xml" Id="Ra9b4b4c9734e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95c8d3130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69c5e6a84f04" /><Relationship Type="http://schemas.openxmlformats.org/officeDocument/2006/relationships/theme" Target="/ppt/slideMasters/theme/theme1.xml" Id="Re23f3213e6bb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f69c5e6a8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f27504f0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b4efaad514d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76958aec0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f07d62d38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13e489f48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e6458a052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