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ac8709ab354f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ceb48b5017408d"/>
  </p:sldMasterIdLst>
  <p:sldIdLst>
    <p:sldId xmlns:r="http://schemas.openxmlformats.org/officeDocument/2006/relationships" id="256" r:id="Re530e731fc13444c"/>
    <p:sldId xmlns:r="http://schemas.openxmlformats.org/officeDocument/2006/relationships" id="257" r:id="R2358ee08c8ff4747"/>
    <p:sldId xmlns:r="http://schemas.openxmlformats.org/officeDocument/2006/relationships" id="258" r:id="Rda12b72ba3014be2"/>
    <p:sldId xmlns:r="http://schemas.openxmlformats.org/officeDocument/2006/relationships" id="259" r:id="R7718072161624a5a"/>
    <p:sldId xmlns:r="http://schemas.openxmlformats.org/officeDocument/2006/relationships" id="260" r:id="R248610ba568549bc"/>
    <p:sldId xmlns:r="http://schemas.openxmlformats.org/officeDocument/2006/relationships" id="261" r:id="R211b18846e0641c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ceb48b5017408d" /><Relationship Type="http://schemas.openxmlformats.org/officeDocument/2006/relationships/slide" Target="/ppt/slides/slide1.xml" Id="Re530e731fc13444c" /><Relationship Type="http://schemas.openxmlformats.org/officeDocument/2006/relationships/slide" Target="/ppt/slides/slide2.xml" Id="R2358ee08c8ff4747" /><Relationship Type="http://schemas.openxmlformats.org/officeDocument/2006/relationships/slide" Target="/ppt/slides/slide3.xml" Id="Rda12b72ba3014be2" /><Relationship Type="http://schemas.openxmlformats.org/officeDocument/2006/relationships/slide" Target="/ppt/slides/slide4.xml" Id="R7718072161624a5a" /><Relationship Type="http://schemas.openxmlformats.org/officeDocument/2006/relationships/slide" Target="/ppt/slides/slide5.xml" Id="R248610ba568549bc" /><Relationship Type="http://schemas.openxmlformats.org/officeDocument/2006/relationships/slide" Target="/ppt/slides/slide6.xml" Id="R211b18846e0641c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d4e73246a64f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ad8e0898cd4e74" /><Relationship Type="http://schemas.openxmlformats.org/officeDocument/2006/relationships/theme" Target="/ppt/slideMasters/theme/theme1.xml" Id="Rba48c64123a944c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5ad8e0898cd4e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17a78db1014f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ef165981634e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259424dde942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38d1b9ae345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c3cfa11a1142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d95579dad46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SPAREBANKSTIFTELSEN ØYSTRE SLIDRE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ØYSTRE SLIDRE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SPAREBANKSTIFTELSEN ØYSTRE SLIDRE ble etablert [år] og holder til i Heggenes.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ØYSTRE SLIDRE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ØYSTRE SLIDRE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ØYSTRE SLIDRE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7 019 761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4 278 177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4 278 177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134 897 441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136 367 807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ØYSTRE SLIDRE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Bygdinvegen 1987D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2940 Heggenes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03202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post@sparebankstiftelsenoystreslidre.no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www.sparebankstiftelsenoystreslidre.no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999 177 719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SPAREBANKSTIFTELSEN ØYSTRE SLIDRE</a:t>
            </a:r>
          </a:p>
        </p:txBody>
      </p:sp>
    </p:spTree>
  </p:cSld>
  <p:clrMapOvr>
    <a:masterClrMapping xmlns:a="http://schemas.openxmlformats.org/drawingml/2006/main"/>
  </p:clrMapOvr>
</p:sld>
</file>