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0e322b7cb749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b1068bcc6c4fe0"/>
  </p:sldMasterIdLst>
  <p:sldIdLst>
    <p:sldId xmlns:r="http://schemas.openxmlformats.org/officeDocument/2006/relationships" id="256" r:id="R6ce4a986f26e47a7"/>
    <p:sldId xmlns:r="http://schemas.openxmlformats.org/officeDocument/2006/relationships" id="257" r:id="R1088fdefc36f4975"/>
    <p:sldId xmlns:r="http://schemas.openxmlformats.org/officeDocument/2006/relationships" id="258" r:id="Rbe76e2c4de334452"/>
    <p:sldId xmlns:r="http://schemas.openxmlformats.org/officeDocument/2006/relationships" id="259" r:id="R89d5a3ac4c3742d7"/>
    <p:sldId xmlns:r="http://schemas.openxmlformats.org/officeDocument/2006/relationships" id="260" r:id="R7d86d5c8089a43d7"/>
    <p:sldId xmlns:r="http://schemas.openxmlformats.org/officeDocument/2006/relationships" id="261" r:id="R2e984a0d3b9847e5"/>
    <p:sldId xmlns:r="http://schemas.openxmlformats.org/officeDocument/2006/relationships" id="262" r:id="R1e08a2522a8a41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1068bcc6c4fe0" /><Relationship Type="http://schemas.openxmlformats.org/officeDocument/2006/relationships/slide" Target="/ppt/slides/slide1.xml" Id="R6ce4a986f26e47a7" /><Relationship Type="http://schemas.openxmlformats.org/officeDocument/2006/relationships/slide" Target="/ppt/slides/slide2.xml" Id="R1088fdefc36f4975" /><Relationship Type="http://schemas.openxmlformats.org/officeDocument/2006/relationships/slide" Target="/ppt/slides/slide3.xml" Id="Rbe76e2c4de334452" /><Relationship Type="http://schemas.openxmlformats.org/officeDocument/2006/relationships/slide" Target="/ppt/slides/slide4.xml" Id="R89d5a3ac4c3742d7" /><Relationship Type="http://schemas.openxmlformats.org/officeDocument/2006/relationships/slide" Target="/ppt/slides/slide5.xml" Id="R7d86d5c8089a43d7" /><Relationship Type="http://schemas.openxmlformats.org/officeDocument/2006/relationships/slide" Target="/ppt/slides/slide6.xml" Id="R2e984a0d3b9847e5" /><Relationship Type="http://schemas.openxmlformats.org/officeDocument/2006/relationships/slide" Target="/ppt/slides/slide7.xml" Id="R1e08a2522a8a41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4d3ac7312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a29f73edf42f4" /><Relationship Type="http://schemas.openxmlformats.org/officeDocument/2006/relationships/theme" Target="/ppt/slideMasters/theme/theme1.xml" Id="Rb80526cd803a4e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aa29f73edf42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9ab1b527d4d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715d9791848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45e776b584a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862c42b994a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73c226b3247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57e0b3f9247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43298dc344d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SHILLES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SHILLES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−325 469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264 872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277 872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HALAMA GLENN HENLY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SHILLES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SHILLES AS</a:t>
            </a:r>
          </a:p>
        </p:txBody>
      </p:sp>
    </p:spTree>
  </p:cSld>
  <p:clrMapOvr>
    <a:masterClrMapping xmlns:a="http://schemas.openxmlformats.org/drawingml/2006/main"/>
  </p:clrMapOvr>
</p:sld>
</file>