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6434903b4743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f2edaf26904b93"/>
  </p:sldMasterIdLst>
  <p:sldIdLst>
    <p:sldId xmlns:r="http://schemas.openxmlformats.org/officeDocument/2006/relationships" id="256" r:id="Rcc833e1e373f4d49"/>
    <p:sldId xmlns:r="http://schemas.openxmlformats.org/officeDocument/2006/relationships" id="257" r:id="R6713602d26154e84"/>
    <p:sldId xmlns:r="http://schemas.openxmlformats.org/officeDocument/2006/relationships" id="258" r:id="R6bc4e1887e0f45e3"/>
    <p:sldId xmlns:r="http://schemas.openxmlformats.org/officeDocument/2006/relationships" id="259" r:id="R3dd5a61db5ce4b3c"/>
    <p:sldId xmlns:r="http://schemas.openxmlformats.org/officeDocument/2006/relationships" id="260" r:id="Rcf1719bc82874c9e"/>
    <p:sldId xmlns:r="http://schemas.openxmlformats.org/officeDocument/2006/relationships" id="261" r:id="R7b1c939d35504d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f2edaf26904b93" /><Relationship Type="http://schemas.openxmlformats.org/officeDocument/2006/relationships/slide" Target="/ppt/slides/slide1.xml" Id="Rcc833e1e373f4d49" /><Relationship Type="http://schemas.openxmlformats.org/officeDocument/2006/relationships/slide" Target="/ppt/slides/slide2.xml" Id="R6713602d26154e84" /><Relationship Type="http://schemas.openxmlformats.org/officeDocument/2006/relationships/slide" Target="/ppt/slides/slide3.xml" Id="R6bc4e1887e0f45e3" /><Relationship Type="http://schemas.openxmlformats.org/officeDocument/2006/relationships/slide" Target="/ppt/slides/slide4.xml" Id="R3dd5a61db5ce4b3c" /><Relationship Type="http://schemas.openxmlformats.org/officeDocument/2006/relationships/slide" Target="/ppt/slides/slide5.xml" Id="Rcf1719bc82874c9e" /><Relationship Type="http://schemas.openxmlformats.org/officeDocument/2006/relationships/slide" Target="/ppt/slides/slide6.xml" Id="R7b1c939d35504d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a54fd870384a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d6700b66dd4455" /><Relationship Type="http://schemas.openxmlformats.org/officeDocument/2006/relationships/theme" Target="/ppt/slideMasters/theme/theme1.xml" Id="R08cc8aeaab4c44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d6700b66dd44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21dbda291f45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71414aceae42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9e573e1fd541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ccb04f676646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ec8c57ebc444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0f7f86924343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HJELPEMIDDELEKSPERTEN BIL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HJELPEMIDDELEKSPERTEN BIL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HJELPEMIDDELEKSPERTEN BIL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HJELPEMIDDELEKSPERTEN BIL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HJELPEMIDDELEKSPERTEN BIL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HJELPEMIDDELEKSPERTEN BIL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SKÅTTERØD AS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W.S HOLDING AB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HASTADKLEV HOLDING AS  –  20,3 %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JULIUSSEN STEIN ERIK  –  9,8 %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HJELPEMIDDELEKSPERTEN BIL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999 185 444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HJELPEMIDDELEKSPERTEN BIL AS</a:t>
            </a:r>
          </a:p>
        </p:txBody>
      </p:sp>
    </p:spTree>
  </p:cSld>
  <p:clrMapOvr>
    <a:masterClrMapping xmlns:a="http://schemas.openxmlformats.org/drawingml/2006/main"/>
  </p:clrMapOvr>
</p:sld>
</file>