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9350dc30247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cce2229be4958"/>
  </p:sldMasterIdLst>
  <p:sldIdLst>
    <p:sldId xmlns:r="http://schemas.openxmlformats.org/officeDocument/2006/relationships" id="256" r:id="R1bc3e3298b854df0"/>
    <p:sldId xmlns:r="http://schemas.openxmlformats.org/officeDocument/2006/relationships" id="257" r:id="Ra98259c716f74e2d"/>
    <p:sldId xmlns:r="http://schemas.openxmlformats.org/officeDocument/2006/relationships" id="258" r:id="R16bf6032dbb04d42"/>
    <p:sldId xmlns:r="http://schemas.openxmlformats.org/officeDocument/2006/relationships" id="259" r:id="Rf68ddbedcc514805"/>
    <p:sldId xmlns:r="http://schemas.openxmlformats.org/officeDocument/2006/relationships" id="260" r:id="Rc176230730094272"/>
    <p:sldId xmlns:r="http://schemas.openxmlformats.org/officeDocument/2006/relationships" id="261" r:id="R5c97abd041d74d60"/>
    <p:sldId xmlns:r="http://schemas.openxmlformats.org/officeDocument/2006/relationships" id="262" r:id="Rc681c87c8538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cce2229be4958" /><Relationship Type="http://schemas.openxmlformats.org/officeDocument/2006/relationships/slide" Target="/ppt/slides/slide1.xml" Id="R1bc3e3298b854df0" /><Relationship Type="http://schemas.openxmlformats.org/officeDocument/2006/relationships/slide" Target="/ppt/slides/slide2.xml" Id="Ra98259c716f74e2d" /><Relationship Type="http://schemas.openxmlformats.org/officeDocument/2006/relationships/slide" Target="/ppt/slides/slide3.xml" Id="R16bf6032dbb04d42" /><Relationship Type="http://schemas.openxmlformats.org/officeDocument/2006/relationships/slide" Target="/ppt/slides/slide4.xml" Id="Rf68ddbedcc514805" /><Relationship Type="http://schemas.openxmlformats.org/officeDocument/2006/relationships/slide" Target="/ppt/slides/slide5.xml" Id="Rc176230730094272" /><Relationship Type="http://schemas.openxmlformats.org/officeDocument/2006/relationships/slide" Target="/ppt/slides/slide6.xml" Id="R5c97abd041d74d60" /><Relationship Type="http://schemas.openxmlformats.org/officeDocument/2006/relationships/slide" Target="/ppt/slides/slide7.xml" Id="Rc681c87c8538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dd206b7574d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77296a2334a21" /><Relationship Type="http://schemas.openxmlformats.org/officeDocument/2006/relationships/theme" Target="/ppt/slideMasters/theme/theme1.xml" Id="Rfa6023fae5c0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77296a233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2bd8e76c9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9233011c4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a3732a8d8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68cbba13b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2a3901228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dac071c3a46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acf79be2941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INGVILD SANNERHAUGEN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SANNERHAUGEN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1 013 291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SANNERHAUGEN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83 22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999 201 482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INGVILD SANNERHAUGEN AS</a:t>
            </a:r>
          </a:p>
        </p:txBody>
      </p:sp>
    </p:spTree>
  </p:cSld>
  <p:clrMapOvr>
    <a:masterClrMapping xmlns:a="http://schemas.openxmlformats.org/drawingml/2006/main"/>
  </p:clrMapOvr>
</p:sld>
</file>