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a0149569c4b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83c31906e485a"/>
  </p:sldMasterIdLst>
  <p:sldIdLst>
    <p:sldId xmlns:r="http://schemas.openxmlformats.org/officeDocument/2006/relationships" id="256" r:id="R98c7e297fa334fb7"/>
    <p:sldId xmlns:r="http://schemas.openxmlformats.org/officeDocument/2006/relationships" id="257" r:id="R2a6d41e84a9b4ceb"/>
    <p:sldId xmlns:r="http://schemas.openxmlformats.org/officeDocument/2006/relationships" id="258" r:id="R7b98422cd9a74346"/>
    <p:sldId xmlns:r="http://schemas.openxmlformats.org/officeDocument/2006/relationships" id="259" r:id="R8ffa52d154eb4179"/>
    <p:sldId xmlns:r="http://schemas.openxmlformats.org/officeDocument/2006/relationships" id="260" r:id="Ra2f3829aa0454ed6"/>
    <p:sldId xmlns:r="http://schemas.openxmlformats.org/officeDocument/2006/relationships" id="261" r:id="R3faea86fd2ca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83c31906e485a" /><Relationship Type="http://schemas.openxmlformats.org/officeDocument/2006/relationships/slide" Target="/ppt/slides/slide1.xml" Id="R98c7e297fa334fb7" /><Relationship Type="http://schemas.openxmlformats.org/officeDocument/2006/relationships/slide" Target="/ppt/slides/slide2.xml" Id="R2a6d41e84a9b4ceb" /><Relationship Type="http://schemas.openxmlformats.org/officeDocument/2006/relationships/slide" Target="/ppt/slides/slide3.xml" Id="R7b98422cd9a74346" /><Relationship Type="http://schemas.openxmlformats.org/officeDocument/2006/relationships/slide" Target="/ppt/slides/slide4.xml" Id="R8ffa52d154eb4179" /><Relationship Type="http://schemas.openxmlformats.org/officeDocument/2006/relationships/slide" Target="/ppt/slides/slide5.xml" Id="Ra2f3829aa0454ed6" /><Relationship Type="http://schemas.openxmlformats.org/officeDocument/2006/relationships/slide" Target="/ppt/slides/slide6.xml" Id="R3faea86fd2ca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fb2f579da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1492be09f43bc" /><Relationship Type="http://schemas.openxmlformats.org/officeDocument/2006/relationships/theme" Target="/ppt/slideMasters/theme/theme1.xml" Id="R737dfb629ac9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1492be09f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d548b78f847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91dca004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3de515c8a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2c0319a8f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3fd69c898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36e01f8b2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TASTA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TASTA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TASTA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TASTA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TASTA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TASTA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TOR ARILD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TASTA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999 201 539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TASTA BYGG AS</a:t>
            </a:r>
          </a:p>
        </p:txBody>
      </p:sp>
    </p:spTree>
  </p:cSld>
  <p:clrMapOvr>
    <a:masterClrMapping xmlns:a="http://schemas.openxmlformats.org/drawingml/2006/main"/>
  </p:clrMapOvr>
</p:sld>
</file>