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c3efa1ad1241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9af8c04a4746b9"/>
  </p:sldMasterIdLst>
  <p:sldIdLst>
    <p:sldId xmlns:r="http://schemas.openxmlformats.org/officeDocument/2006/relationships" id="256" r:id="R0e923d35971f4f2c"/>
    <p:sldId xmlns:r="http://schemas.openxmlformats.org/officeDocument/2006/relationships" id="257" r:id="Rf84f7cfac27b4c0b"/>
    <p:sldId xmlns:r="http://schemas.openxmlformats.org/officeDocument/2006/relationships" id="258" r:id="R0d875c104c544394"/>
    <p:sldId xmlns:r="http://schemas.openxmlformats.org/officeDocument/2006/relationships" id="259" r:id="R70df335a343e461f"/>
    <p:sldId xmlns:r="http://schemas.openxmlformats.org/officeDocument/2006/relationships" id="260" r:id="Ra69cc42203b34149"/>
    <p:sldId xmlns:r="http://schemas.openxmlformats.org/officeDocument/2006/relationships" id="261" r:id="R247cf343788a4d79"/>
    <p:sldId xmlns:r="http://schemas.openxmlformats.org/officeDocument/2006/relationships" id="262" r:id="R98d415a6d42b45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af8c04a4746b9" /><Relationship Type="http://schemas.openxmlformats.org/officeDocument/2006/relationships/slide" Target="/ppt/slides/slide1.xml" Id="R0e923d35971f4f2c" /><Relationship Type="http://schemas.openxmlformats.org/officeDocument/2006/relationships/slide" Target="/ppt/slides/slide2.xml" Id="Rf84f7cfac27b4c0b" /><Relationship Type="http://schemas.openxmlformats.org/officeDocument/2006/relationships/slide" Target="/ppt/slides/slide3.xml" Id="R0d875c104c544394" /><Relationship Type="http://schemas.openxmlformats.org/officeDocument/2006/relationships/slide" Target="/ppt/slides/slide4.xml" Id="R70df335a343e461f" /><Relationship Type="http://schemas.openxmlformats.org/officeDocument/2006/relationships/slide" Target="/ppt/slides/slide5.xml" Id="Ra69cc42203b34149" /><Relationship Type="http://schemas.openxmlformats.org/officeDocument/2006/relationships/slide" Target="/ppt/slides/slide6.xml" Id="R247cf343788a4d79" /><Relationship Type="http://schemas.openxmlformats.org/officeDocument/2006/relationships/slide" Target="/ppt/slides/slide7.xml" Id="R98d415a6d42b45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cd114e841440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b03a8599846ea" /><Relationship Type="http://schemas.openxmlformats.org/officeDocument/2006/relationships/theme" Target="/ppt/slideMasters/theme/theme1.xml" Id="Rc2d9760282074d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bb03a8599846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7482459b7b4f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cf5769e2947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633d8bed74a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74fcbecb949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413a01a354f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69aaa91f84f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848b64e8240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197 740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2 640 415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2 644 752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NILSEN  –  57,0 %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SVEN-ERIK NILSEN  –  43,0 %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Lofthusveien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999 208 304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CASEN AS</a:t>
            </a:r>
          </a:p>
        </p:txBody>
      </p:sp>
    </p:spTree>
  </p:cSld>
  <p:clrMapOvr>
    <a:masterClrMapping xmlns:a="http://schemas.openxmlformats.org/drawingml/2006/main"/>
  </p:clrMapOvr>
</p:sld>
</file>