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31980d960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011d8deaf4aeb"/>
  </p:sldMasterIdLst>
  <p:sldIdLst>
    <p:sldId xmlns:r="http://schemas.openxmlformats.org/officeDocument/2006/relationships" id="256" r:id="R9be1aa2c0b804854"/>
    <p:sldId xmlns:r="http://schemas.openxmlformats.org/officeDocument/2006/relationships" id="257" r:id="Rd7f1df70b24b4613"/>
    <p:sldId xmlns:r="http://schemas.openxmlformats.org/officeDocument/2006/relationships" id="258" r:id="R451488f5cd014147"/>
    <p:sldId xmlns:r="http://schemas.openxmlformats.org/officeDocument/2006/relationships" id="259" r:id="Raea7a76070dc4bf3"/>
    <p:sldId xmlns:r="http://schemas.openxmlformats.org/officeDocument/2006/relationships" id="260" r:id="R13167e071a0a406b"/>
    <p:sldId xmlns:r="http://schemas.openxmlformats.org/officeDocument/2006/relationships" id="261" r:id="R4c6423048f0946a8"/>
    <p:sldId xmlns:r="http://schemas.openxmlformats.org/officeDocument/2006/relationships" id="262" r:id="Re55e012bbd2f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011d8deaf4aeb" /><Relationship Type="http://schemas.openxmlformats.org/officeDocument/2006/relationships/slide" Target="/ppt/slides/slide1.xml" Id="R9be1aa2c0b804854" /><Relationship Type="http://schemas.openxmlformats.org/officeDocument/2006/relationships/slide" Target="/ppt/slides/slide2.xml" Id="Rd7f1df70b24b4613" /><Relationship Type="http://schemas.openxmlformats.org/officeDocument/2006/relationships/slide" Target="/ppt/slides/slide3.xml" Id="R451488f5cd014147" /><Relationship Type="http://schemas.openxmlformats.org/officeDocument/2006/relationships/slide" Target="/ppt/slides/slide4.xml" Id="Raea7a76070dc4bf3" /><Relationship Type="http://schemas.openxmlformats.org/officeDocument/2006/relationships/slide" Target="/ppt/slides/slide5.xml" Id="R13167e071a0a406b" /><Relationship Type="http://schemas.openxmlformats.org/officeDocument/2006/relationships/slide" Target="/ppt/slides/slide6.xml" Id="R4c6423048f0946a8" /><Relationship Type="http://schemas.openxmlformats.org/officeDocument/2006/relationships/slide" Target="/ppt/slides/slide7.xml" Id="Re55e012bbd2f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1194fc491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8b78ede13446e" /><Relationship Type="http://schemas.openxmlformats.org/officeDocument/2006/relationships/theme" Target="/ppt/slideMasters/theme/theme1.xml" Id="R115c1f496565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8b78ede13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d0bcb006c46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fe882642c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1f3ef9cae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cba71722f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9ec26184e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c6cde154f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aab45ed5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267 188 414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510 941 313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526 569 696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ALEXANDER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