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3c9744560f4ea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4ca7e5dd7240ab"/>
  </p:sldMasterIdLst>
  <p:sldIdLst>
    <p:sldId xmlns:r="http://schemas.openxmlformats.org/officeDocument/2006/relationships" id="256" r:id="Rd30e4621290c4cbb"/>
    <p:sldId xmlns:r="http://schemas.openxmlformats.org/officeDocument/2006/relationships" id="257" r:id="Rd868e4f4da324388"/>
    <p:sldId xmlns:r="http://schemas.openxmlformats.org/officeDocument/2006/relationships" id="258" r:id="R8f019013c6cf40e4"/>
    <p:sldId xmlns:r="http://schemas.openxmlformats.org/officeDocument/2006/relationships" id="259" r:id="Rec9d943819ad459e"/>
    <p:sldId xmlns:r="http://schemas.openxmlformats.org/officeDocument/2006/relationships" id="260" r:id="R10b922c9c1da4ade"/>
    <p:sldId xmlns:r="http://schemas.openxmlformats.org/officeDocument/2006/relationships" id="261" r:id="Rd2242fcdf0a3440b"/>
    <p:sldId xmlns:r="http://schemas.openxmlformats.org/officeDocument/2006/relationships" id="262" r:id="Rec59d59cb4f6486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4ca7e5dd7240ab" /><Relationship Type="http://schemas.openxmlformats.org/officeDocument/2006/relationships/slide" Target="/ppt/slides/slide1.xml" Id="Rd30e4621290c4cbb" /><Relationship Type="http://schemas.openxmlformats.org/officeDocument/2006/relationships/slide" Target="/ppt/slides/slide2.xml" Id="Rd868e4f4da324388" /><Relationship Type="http://schemas.openxmlformats.org/officeDocument/2006/relationships/slide" Target="/ppt/slides/slide3.xml" Id="R8f019013c6cf40e4" /><Relationship Type="http://schemas.openxmlformats.org/officeDocument/2006/relationships/slide" Target="/ppt/slides/slide4.xml" Id="Rec9d943819ad459e" /><Relationship Type="http://schemas.openxmlformats.org/officeDocument/2006/relationships/slide" Target="/ppt/slides/slide5.xml" Id="R10b922c9c1da4ade" /><Relationship Type="http://schemas.openxmlformats.org/officeDocument/2006/relationships/slide" Target="/ppt/slides/slide6.xml" Id="Rd2242fcdf0a3440b" /><Relationship Type="http://schemas.openxmlformats.org/officeDocument/2006/relationships/slide" Target="/ppt/slides/slide7.xml" Id="Rec59d59cb4f6486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fe94f86b334b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edc74f9ec40df" /><Relationship Type="http://schemas.openxmlformats.org/officeDocument/2006/relationships/theme" Target="/ppt/slideMasters/theme/theme1.xml" Id="Rd228b1bf209943e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4edc74f9ec40d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521142d5643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53a70819b9439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4def8f4f3493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55ebf3ed64ed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a3c64b2a014c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4fed0ee29f41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9ef9ffd78e458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VARJUL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VARJUL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366 195 556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466 221 517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469 926 255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JULIE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PETTER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999 214 835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VARJUL INVEST AS</a:t>
            </a:r>
          </a:p>
        </p:txBody>
      </p:sp>
    </p:spTree>
  </p:cSld>
  <p:clrMapOvr>
    <a:masterClrMapping xmlns:a="http://schemas.openxmlformats.org/drawingml/2006/main"/>
  </p:clrMapOvr>
</p:sld>
</file>