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59f36aee95a4d9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9cf97e93c024ce1"/>
  </p:sldMasterIdLst>
  <p:sldIdLst>
    <p:sldId xmlns:r="http://schemas.openxmlformats.org/officeDocument/2006/relationships" id="256" r:id="R51ba61f5c1c84f3a"/>
    <p:sldId xmlns:r="http://schemas.openxmlformats.org/officeDocument/2006/relationships" id="257" r:id="R40f65d001c9e45fb"/>
    <p:sldId xmlns:r="http://schemas.openxmlformats.org/officeDocument/2006/relationships" id="258" r:id="R11b6e3409b4f4975"/>
    <p:sldId xmlns:r="http://schemas.openxmlformats.org/officeDocument/2006/relationships" id="259" r:id="Rc376aa7ded334da7"/>
    <p:sldId xmlns:r="http://schemas.openxmlformats.org/officeDocument/2006/relationships" id="260" r:id="Rd37c4e395c4741f4"/>
    <p:sldId xmlns:r="http://schemas.openxmlformats.org/officeDocument/2006/relationships" id="261" r:id="R6a9b856767c740cd"/>
    <p:sldId xmlns:r="http://schemas.openxmlformats.org/officeDocument/2006/relationships" id="262" r:id="Ree8c6c60b00747f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9cf97e93c024ce1" /><Relationship Type="http://schemas.openxmlformats.org/officeDocument/2006/relationships/slide" Target="/ppt/slides/slide1.xml" Id="R51ba61f5c1c84f3a" /><Relationship Type="http://schemas.openxmlformats.org/officeDocument/2006/relationships/slide" Target="/ppt/slides/slide2.xml" Id="R40f65d001c9e45fb" /><Relationship Type="http://schemas.openxmlformats.org/officeDocument/2006/relationships/slide" Target="/ppt/slides/slide3.xml" Id="R11b6e3409b4f4975" /><Relationship Type="http://schemas.openxmlformats.org/officeDocument/2006/relationships/slide" Target="/ppt/slides/slide4.xml" Id="Rc376aa7ded334da7" /><Relationship Type="http://schemas.openxmlformats.org/officeDocument/2006/relationships/slide" Target="/ppt/slides/slide5.xml" Id="Rd37c4e395c4741f4" /><Relationship Type="http://schemas.openxmlformats.org/officeDocument/2006/relationships/slide" Target="/ppt/slides/slide6.xml" Id="R6a9b856767c740cd" /><Relationship Type="http://schemas.openxmlformats.org/officeDocument/2006/relationships/slide" Target="/ppt/slides/slide7.xml" Id="Ree8c6c60b00747f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0b368fa3a8443d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8f6c8006d94ddf" /><Relationship Type="http://schemas.openxmlformats.org/officeDocument/2006/relationships/theme" Target="/ppt/slideMasters/theme/theme1.xml" Id="R05d59d7c9f114af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d8f6c8006d94dd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d6d02ec6d6492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554e7b80984f5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2ec2a763184da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35b3992d0e4f5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9803aefa1e41d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a78811faeb49a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4b773888a4434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ECIT KRR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KRR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ECIT KRR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KRR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KRR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KRR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19 760 297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2 759 984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2 192 512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1 494 373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8 340 288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KRR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BÅSEN INVEST AS  –  35,0 %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 NINO AS  –  35,0 %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AKSLAND TONJE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BOC HOLDING AS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SABI AS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KRR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41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4307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999 221 394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KRR AS</a:t>
            </a:r>
          </a:p>
        </p:txBody>
      </p:sp>
    </p:spTree>
  </p:cSld>
  <p:clrMapOvr>
    <a:masterClrMapping xmlns:a="http://schemas.openxmlformats.org/drawingml/2006/main"/>
  </p:clrMapOvr>
</p:sld>
</file>