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1dcc2e326145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256b64e1ea4a4f"/>
  </p:sldMasterIdLst>
  <p:sldIdLst>
    <p:sldId xmlns:r="http://schemas.openxmlformats.org/officeDocument/2006/relationships" id="256" r:id="Re7a5e175b88742da"/>
    <p:sldId xmlns:r="http://schemas.openxmlformats.org/officeDocument/2006/relationships" id="257" r:id="R3e1dc29ffc0643fd"/>
    <p:sldId xmlns:r="http://schemas.openxmlformats.org/officeDocument/2006/relationships" id="258" r:id="R2f5486d2b8624c0c"/>
    <p:sldId xmlns:r="http://schemas.openxmlformats.org/officeDocument/2006/relationships" id="259" r:id="R1e2e8de7778e4711"/>
    <p:sldId xmlns:r="http://schemas.openxmlformats.org/officeDocument/2006/relationships" id="260" r:id="Rb956025955f64703"/>
    <p:sldId xmlns:r="http://schemas.openxmlformats.org/officeDocument/2006/relationships" id="261" r:id="R4371efe69c174fe9"/>
    <p:sldId xmlns:r="http://schemas.openxmlformats.org/officeDocument/2006/relationships" id="262" r:id="R056cd2b24bf443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256b64e1ea4a4f" /><Relationship Type="http://schemas.openxmlformats.org/officeDocument/2006/relationships/slide" Target="/ppt/slides/slide1.xml" Id="Re7a5e175b88742da" /><Relationship Type="http://schemas.openxmlformats.org/officeDocument/2006/relationships/slide" Target="/ppt/slides/slide2.xml" Id="R3e1dc29ffc0643fd" /><Relationship Type="http://schemas.openxmlformats.org/officeDocument/2006/relationships/slide" Target="/ppt/slides/slide3.xml" Id="R2f5486d2b8624c0c" /><Relationship Type="http://schemas.openxmlformats.org/officeDocument/2006/relationships/slide" Target="/ppt/slides/slide4.xml" Id="R1e2e8de7778e4711" /><Relationship Type="http://schemas.openxmlformats.org/officeDocument/2006/relationships/slide" Target="/ppt/slides/slide5.xml" Id="Rb956025955f64703" /><Relationship Type="http://schemas.openxmlformats.org/officeDocument/2006/relationships/slide" Target="/ppt/slides/slide6.xml" Id="R4371efe69c174fe9" /><Relationship Type="http://schemas.openxmlformats.org/officeDocument/2006/relationships/slide" Target="/ppt/slides/slide7.xml" Id="R056cd2b24bf443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dd3b4bdab145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5ab1576564c68" /><Relationship Type="http://schemas.openxmlformats.org/officeDocument/2006/relationships/theme" Target="/ppt/slideMasters/theme/theme1.xml" Id="Rc08be4a06c2e4b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05ab1576564c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4ada50acc44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8de7ea27047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1865e0f5344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d80d206c64b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c0429cec741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93130a66e48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a6134f29840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 LANDMARKS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LANDMARKS EFTF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764 566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−104 894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6 919 318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FAT INVEST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 BILSENTER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VESTEGGEN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STØTAR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999 235 638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