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6e3c87cdf14b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225b595bb24966"/>
  </p:sldMasterIdLst>
  <p:sldIdLst>
    <p:sldId xmlns:r="http://schemas.openxmlformats.org/officeDocument/2006/relationships" id="256" r:id="Ree212ea4eb744cc2"/>
    <p:sldId xmlns:r="http://schemas.openxmlformats.org/officeDocument/2006/relationships" id="257" r:id="Ref0fe590643b466d"/>
    <p:sldId xmlns:r="http://schemas.openxmlformats.org/officeDocument/2006/relationships" id="258" r:id="R15aa1724e1034c8b"/>
    <p:sldId xmlns:r="http://schemas.openxmlformats.org/officeDocument/2006/relationships" id="259" r:id="Ra11b40d6c2334cee"/>
    <p:sldId xmlns:r="http://schemas.openxmlformats.org/officeDocument/2006/relationships" id="260" r:id="R4c1013e459294a66"/>
    <p:sldId xmlns:r="http://schemas.openxmlformats.org/officeDocument/2006/relationships" id="261" r:id="R2e10b0e6dc5a4a91"/>
    <p:sldId xmlns:r="http://schemas.openxmlformats.org/officeDocument/2006/relationships" id="262" r:id="Re7750dada4b04e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225b595bb24966" /><Relationship Type="http://schemas.openxmlformats.org/officeDocument/2006/relationships/slide" Target="/ppt/slides/slide1.xml" Id="Ree212ea4eb744cc2" /><Relationship Type="http://schemas.openxmlformats.org/officeDocument/2006/relationships/slide" Target="/ppt/slides/slide2.xml" Id="Ref0fe590643b466d" /><Relationship Type="http://schemas.openxmlformats.org/officeDocument/2006/relationships/slide" Target="/ppt/slides/slide3.xml" Id="R15aa1724e1034c8b" /><Relationship Type="http://schemas.openxmlformats.org/officeDocument/2006/relationships/slide" Target="/ppt/slides/slide4.xml" Id="Ra11b40d6c2334cee" /><Relationship Type="http://schemas.openxmlformats.org/officeDocument/2006/relationships/slide" Target="/ppt/slides/slide5.xml" Id="R4c1013e459294a66" /><Relationship Type="http://schemas.openxmlformats.org/officeDocument/2006/relationships/slide" Target="/ppt/slides/slide6.xml" Id="R2e10b0e6dc5a4a91" /><Relationship Type="http://schemas.openxmlformats.org/officeDocument/2006/relationships/slide" Target="/ppt/slides/slide7.xml" Id="Re7750dada4b04e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44178d11b143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ed90c20be74ee5" /><Relationship Type="http://schemas.openxmlformats.org/officeDocument/2006/relationships/theme" Target="/ppt/slideMasters/theme/theme1.xml" Id="Re6d1c404ec5b43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ed90c20be74e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e0b18a7ca146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c1fb3ea0b49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037a3b4c4a4e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615eb4ed0543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67ddb8311c43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5901a5311740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77f03fd9c46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JSD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JSD INVEST AS ble etablert [år] og holder til i 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−1 079 370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1 138 346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JONATHAN STAVLAND DYRSTAD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Kuvågvegen 162B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5209 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999 237 991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JSD INVEST AS</a:t>
            </a:r>
          </a:p>
        </p:txBody>
      </p:sp>
    </p:spTree>
  </p:cSld>
  <p:clrMapOvr>
    <a:masterClrMapping xmlns:a="http://schemas.openxmlformats.org/drawingml/2006/main"/>
  </p:clrMapOvr>
</p:sld>
</file>