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1243aef6c743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989dc665a4e91"/>
  </p:sldMasterIdLst>
  <p:sldIdLst>
    <p:sldId xmlns:r="http://schemas.openxmlformats.org/officeDocument/2006/relationships" id="256" r:id="R211525882692442a"/>
    <p:sldId xmlns:r="http://schemas.openxmlformats.org/officeDocument/2006/relationships" id="257" r:id="R42b819b289194bd8"/>
    <p:sldId xmlns:r="http://schemas.openxmlformats.org/officeDocument/2006/relationships" id="258" r:id="Rfd2999edb2f24549"/>
    <p:sldId xmlns:r="http://schemas.openxmlformats.org/officeDocument/2006/relationships" id="259" r:id="R8d4e4c8c957e4210"/>
    <p:sldId xmlns:r="http://schemas.openxmlformats.org/officeDocument/2006/relationships" id="260" r:id="Rfec1a10157a64818"/>
    <p:sldId xmlns:r="http://schemas.openxmlformats.org/officeDocument/2006/relationships" id="261" r:id="R0406084fc6d34c10"/>
    <p:sldId xmlns:r="http://schemas.openxmlformats.org/officeDocument/2006/relationships" id="262" r:id="Rf19c54ecb1a7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989dc665a4e91" /><Relationship Type="http://schemas.openxmlformats.org/officeDocument/2006/relationships/slide" Target="/ppt/slides/slide1.xml" Id="R211525882692442a" /><Relationship Type="http://schemas.openxmlformats.org/officeDocument/2006/relationships/slide" Target="/ppt/slides/slide2.xml" Id="R42b819b289194bd8" /><Relationship Type="http://schemas.openxmlformats.org/officeDocument/2006/relationships/slide" Target="/ppt/slides/slide3.xml" Id="Rfd2999edb2f24549" /><Relationship Type="http://schemas.openxmlformats.org/officeDocument/2006/relationships/slide" Target="/ppt/slides/slide4.xml" Id="R8d4e4c8c957e4210" /><Relationship Type="http://schemas.openxmlformats.org/officeDocument/2006/relationships/slide" Target="/ppt/slides/slide5.xml" Id="Rfec1a10157a64818" /><Relationship Type="http://schemas.openxmlformats.org/officeDocument/2006/relationships/slide" Target="/ppt/slides/slide6.xml" Id="R0406084fc6d34c10" /><Relationship Type="http://schemas.openxmlformats.org/officeDocument/2006/relationships/slide" Target="/ppt/slides/slide7.xml" Id="Rf19c54ecb1a7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ad69b04e54f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1d3b76f80481e" /><Relationship Type="http://schemas.openxmlformats.org/officeDocument/2006/relationships/theme" Target="/ppt/slideMasters/theme/theme1.xml" Id="R22ab8324b6644a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31d3b76f8048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f217bd41647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22de41fca45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488630e0f4e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5ea0cc69146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acd39063643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27c6672bf46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c6b6f9eb448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FINEIRA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FINEIRA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294 988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761 121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6 305 243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6 762 493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FINSTAD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MIKALSEN FINSTAD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JULIANE FINSTAD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ELISABETH FINSTAD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Nystulia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999 239 021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FINEIRA AS</a:t>
            </a:r>
          </a:p>
        </p:txBody>
      </p:sp>
    </p:spTree>
  </p:cSld>
  <p:clrMapOvr>
    <a:masterClrMapping xmlns:a="http://schemas.openxmlformats.org/drawingml/2006/main"/>
  </p:clrMapOvr>
</p:sld>
</file>