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221833362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4452c4012490b"/>
  </p:sldMasterIdLst>
  <p:sldIdLst>
    <p:sldId xmlns:r="http://schemas.openxmlformats.org/officeDocument/2006/relationships" id="256" r:id="Red50284328034b1d"/>
    <p:sldId xmlns:r="http://schemas.openxmlformats.org/officeDocument/2006/relationships" id="257" r:id="R3d79c439cbf94d12"/>
    <p:sldId xmlns:r="http://schemas.openxmlformats.org/officeDocument/2006/relationships" id="258" r:id="Rf404c7d0d90c4ef4"/>
    <p:sldId xmlns:r="http://schemas.openxmlformats.org/officeDocument/2006/relationships" id="259" r:id="Re22708b77e424b0b"/>
    <p:sldId xmlns:r="http://schemas.openxmlformats.org/officeDocument/2006/relationships" id="260" r:id="Re6f9173d8dcb4521"/>
    <p:sldId xmlns:r="http://schemas.openxmlformats.org/officeDocument/2006/relationships" id="261" r:id="R6f4825df8d8b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4452c4012490b" /><Relationship Type="http://schemas.openxmlformats.org/officeDocument/2006/relationships/slide" Target="/ppt/slides/slide1.xml" Id="Red50284328034b1d" /><Relationship Type="http://schemas.openxmlformats.org/officeDocument/2006/relationships/slide" Target="/ppt/slides/slide2.xml" Id="R3d79c439cbf94d12" /><Relationship Type="http://schemas.openxmlformats.org/officeDocument/2006/relationships/slide" Target="/ppt/slides/slide3.xml" Id="Rf404c7d0d90c4ef4" /><Relationship Type="http://schemas.openxmlformats.org/officeDocument/2006/relationships/slide" Target="/ppt/slides/slide4.xml" Id="Re22708b77e424b0b" /><Relationship Type="http://schemas.openxmlformats.org/officeDocument/2006/relationships/slide" Target="/ppt/slides/slide5.xml" Id="Re6f9173d8dcb4521" /><Relationship Type="http://schemas.openxmlformats.org/officeDocument/2006/relationships/slide" Target="/ppt/slides/slide6.xml" Id="R6f4825df8d8b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4a0a9184e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b8db9d1542f1" /><Relationship Type="http://schemas.openxmlformats.org/officeDocument/2006/relationships/theme" Target="/ppt/slideMasters/theme/theme1.xml" Id="R809ff476d0c6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9b8db9d15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8fc70e40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e851ceef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2909b91c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59882e7a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bd1c112e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141e5393b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REGNSKAPSFØRER LASSE OLSSON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REGNSKAPSFØRER LASSE OLSSON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999 241 174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