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eb0e3117f46464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68049b28c6343d5"/>
  </p:sldMasterIdLst>
  <p:sldIdLst>
    <p:sldId xmlns:r="http://schemas.openxmlformats.org/officeDocument/2006/relationships" id="256" r:id="Rcb55676578d14196"/>
    <p:sldId xmlns:r="http://schemas.openxmlformats.org/officeDocument/2006/relationships" id="257" r:id="R5c5e8658940b4a3b"/>
    <p:sldId xmlns:r="http://schemas.openxmlformats.org/officeDocument/2006/relationships" id="258" r:id="R70ddb6b4cc6146d0"/>
    <p:sldId xmlns:r="http://schemas.openxmlformats.org/officeDocument/2006/relationships" id="259" r:id="Raf6c15a8b9ec4de9"/>
    <p:sldId xmlns:r="http://schemas.openxmlformats.org/officeDocument/2006/relationships" id="260" r:id="R0232bf6a29da4406"/>
    <p:sldId xmlns:r="http://schemas.openxmlformats.org/officeDocument/2006/relationships" id="261" r:id="Re7db6acb66f64d0c"/>
    <p:sldId xmlns:r="http://schemas.openxmlformats.org/officeDocument/2006/relationships" id="262" r:id="R6aef70f5d31641c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68049b28c6343d5" /><Relationship Type="http://schemas.openxmlformats.org/officeDocument/2006/relationships/slide" Target="/ppt/slides/slide1.xml" Id="Rcb55676578d14196" /><Relationship Type="http://schemas.openxmlformats.org/officeDocument/2006/relationships/slide" Target="/ppt/slides/slide2.xml" Id="R5c5e8658940b4a3b" /><Relationship Type="http://schemas.openxmlformats.org/officeDocument/2006/relationships/slide" Target="/ppt/slides/slide3.xml" Id="R70ddb6b4cc6146d0" /><Relationship Type="http://schemas.openxmlformats.org/officeDocument/2006/relationships/slide" Target="/ppt/slides/slide4.xml" Id="Raf6c15a8b9ec4de9" /><Relationship Type="http://schemas.openxmlformats.org/officeDocument/2006/relationships/slide" Target="/ppt/slides/slide5.xml" Id="R0232bf6a29da4406" /><Relationship Type="http://schemas.openxmlformats.org/officeDocument/2006/relationships/slide" Target="/ppt/slides/slide6.xml" Id="Re7db6acb66f64d0c" /><Relationship Type="http://schemas.openxmlformats.org/officeDocument/2006/relationships/slide" Target="/ppt/slides/slide7.xml" Id="R6aef70f5d31641c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d7ff27b285d49e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f6200b89804e35" /><Relationship Type="http://schemas.openxmlformats.org/officeDocument/2006/relationships/theme" Target="/ppt/slideMasters/theme/theme1.xml" Id="Re3dddcf9d9094b4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ef6200b89804e3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3f215d8f7c4a8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c82840b6df497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621b50131984ba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c186e9d1fe418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2d01b474b8471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e1506b832144a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3a86517eb2463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VI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 HOLDING AS ble etablert [år] og holder til i Tromsø.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−70 411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695 554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3 089 421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3 209 425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MARITA LANGHOL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Marita Langhol, Draugen 99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9016 Tromsø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marita@abacus-it.no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999 248 322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 HOLDING AS</a:t>
            </a:r>
          </a:p>
        </p:txBody>
      </p:sp>
    </p:spTree>
  </p:cSld>
  <p:clrMapOvr>
    <a:masterClrMapping xmlns:a="http://schemas.openxmlformats.org/drawingml/2006/main"/>
  </p:clrMapOvr>
</p:sld>
</file>