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6329daec7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6948b1abf44d4"/>
  </p:sldMasterIdLst>
  <p:sldIdLst>
    <p:sldId xmlns:r="http://schemas.openxmlformats.org/officeDocument/2006/relationships" id="256" r:id="Rf8f82cc0934f46a4"/>
    <p:sldId xmlns:r="http://schemas.openxmlformats.org/officeDocument/2006/relationships" id="257" r:id="R2718522bb2e34bf7"/>
    <p:sldId xmlns:r="http://schemas.openxmlformats.org/officeDocument/2006/relationships" id="258" r:id="R0ba678df0de1427c"/>
    <p:sldId xmlns:r="http://schemas.openxmlformats.org/officeDocument/2006/relationships" id="259" r:id="Raac8f5057c53445f"/>
    <p:sldId xmlns:r="http://schemas.openxmlformats.org/officeDocument/2006/relationships" id="260" r:id="R194b364271504795"/>
    <p:sldId xmlns:r="http://schemas.openxmlformats.org/officeDocument/2006/relationships" id="261" r:id="R67c10e3e00b7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6948b1abf44d4" /><Relationship Type="http://schemas.openxmlformats.org/officeDocument/2006/relationships/slide" Target="/ppt/slides/slide1.xml" Id="Rf8f82cc0934f46a4" /><Relationship Type="http://schemas.openxmlformats.org/officeDocument/2006/relationships/slide" Target="/ppt/slides/slide2.xml" Id="R2718522bb2e34bf7" /><Relationship Type="http://schemas.openxmlformats.org/officeDocument/2006/relationships/slide" Target="/ppt/slides/slide3.xml" Id="R0ba678df0de1427c" /><Relationship Type="http://schemas.openxmlformats.org/officeDocument/2006/relationships/slide" Target="/ppt/slides/slide4.xml" Id="Raac8f5057c53445f" /><Relationship Type="http://schemas.openxmlformats.org/officeDocument/2006/relationships/slide" Target="/ppt/slides/slide5.xml" Id="R194b364271504795" /><Relationship Type="http://schemas.openxmlformats.org/officeDocument/2006/relationships/slide" Target="/ppt/slides/slide6.xml" Id="R67c10e3e00b7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bcc7a534a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071c21e66493b" /><Relationship Type="http://schemas.openxmlformats.org/officeDocument/2006/relationships/theme" Target="/ppt/slideMasters/theme/theme1.xml" Id="R45d022b25b4248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071c21e66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2f9a7ad44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39dbc09ff4f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37e5512d2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22a18081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cac593c43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808aa8edc46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Andabeløy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4434 Andabeløy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alf.danielsen@hotmail.no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999 250 130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ALEIDA AS</a:t>
            </a:r>
          </a:p>
        </p:txBody>
      </p:sp>
    </p:spTree>
  </p:cSld>
  <p:clrMapOvr>
    <a:masterClrMapping xmlns:a="http://schemas.openxmlformats.org/drawingml/2006/main"/>
  </p:clrMapOvr>
</p:sld>
</file>