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65dfdab6f7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4d5c299f7457d"/>
  </p:sldMasterIdLst>
  <p:sldIdLst>
    <p:sldId xmlns:r="http://schemas.openxmlformats.org/officeDocument/2006/relationships" id="256" r:id="R829ec8bbcb7a4ecf"/>
    <p:sldId xmlns:r="http://schemas.openxmlformats.org/officeDocument/2006/relationships" id="257" r:id="R2f695972a17c47aa"/>
    <p:sldId xmlns:r="http://schemas.openxmlformats.org/officeDocument/2006/relationships" id="258" r:id="R6bf5c98e74374f94"/>
    <p:sldId xmlns:r="http://schemas.openxmlformats.org/officeDocument/2006/relationships" id="259" r:id="Re20f7db23c3b4996"/>
    <p:sldId xmlns:r="http://schemas.openxmlformats.org/officeDocument/2006/relationships" id="260" r:id="R48cf75c132f24b28"/>
    <p:sldId xmlns:r="http://schemas.openxmlformats.org/officeDocument/2006/relationships" id="261" r:id="Reeda8b35eca7475c"/>
    <p:sldId xmlns:r="http://schemas.openxmlformats.org/officeDocument/2006/relationships" id="262" r:id="R152e6e40d82d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4d5c299f7457d" /><Relationship Type="http://schemas.openxmlformats.org/officeDocument/2006/relationships/slide" Target="/ppt/slides/slide1.xml" Id="R829ec8bbcb7a4ecf" /><Relationship Type="http://schemas.openxmlformats.org/officeDocument/2006/relationships/slide" Target="/ppt/slides/slide2.xml" Id="R2f695972a17c47aa" /><Relationship Type="http://schemas.openxmlformats.org/officeDocument/2006/relationships/slide" Target="/ppt/slides/slide3.xml" Id="R6bf5c98e74374f94" /><Relationship Type="http://schemas.openxmlformats.org/officeDocument/2006/relationships/slide" Target="/ppt/slides/slide4.xml" Id="Re20f7db23c3b4996" /><Relationship Type="http://schemas.openxmlformats.org/officeDocument/2006/relationships/slide" Target="/ppt/slides/slide5.xml" Id="R48cf75c132f24b28" /><Relationship Type="http://schemas.openxmlformats.org/officeDocument/2006/relationships/slide" Target="/ppt/slides/slide6.xml" Id="Reeda8b35eca7475c" /><Relationship Type="http://schemas.openxmlformats.org/officeDocument/2006/relationships/slide" Target="/ppt/slides/slide7.xml" Id="R152e6e40d82d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3929ebb3f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ffca9aba4d5b" /><Relationship Type="http://schemas.openxmlformats.org/officeDocument/2006/relationships/theme" Target="/ppt/slideMasters/theme/theme1.xml" Id="R0ac91b944048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7ffca9aba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68e78ded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498b896c6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871439351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a66611e09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f239c7e73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b18dad4d4d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d8149ae50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ble etablert [år] og holder til i Andabeløy.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Andabeløy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4434 Andabeløy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alf.danielsen@hotmail.no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999 250 130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