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a41d3a3f8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8efd31d1a40f3"/>
  </p:sldMasterIdLst>
  <p:sldIdLst>
    <p:sldId xmlns:r="http://schemas.openxmlformats.org/officeDocument/2006/relationships" id="256" r:id="R296c9a1e66c34f56"/>
    <p:sldId xmlns:r="http://schemas.openxmlformats.org/officeDocument/2006/relationships" id="257" r:id="R6edf4054d9494b87"/>
    <p:sldId xmlns:r="http://schemas.openxmlformats.org/officeDocument/2006/relationships" id="258" r:id="R494ddc4aca184eea"/>
    <p:sldId xmlns:r="http://schemas.openxmlformats.org/officeDocument/2006/relationships" id="259" r:id="R9f6348f171ff496e"/>
    <p:sldId xmlns:r="http://schemas.openxmlformats.org/officeDocument/2006/relationships" id="260" r:id="Re364a51a3702485f"/>
    <p:sldId xmlns:r="http://schemas.openxmlformats.org/officeDocument/2006/relationships" id="261" r:id="R0e17ad5b3be1407c"/>
    <p:sldId xmlns:r="http://schemas.openxmlformats.org/officeDocument/2006/relationships" id="262" r:id="R0d3bd2167221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8efd31d1a40f3" /><Relationship Type="http://schemas.openxmlformats.org/officeDocument/2006/relationships/slide" Target="/ppt/slides/slide1.xml" Id="R296c9a1e66c34f56" /><Relationship Type="http://schemas.openxmlformats.org/officeDocument/2006/relationships/slide" Target="/ppt/slides/slide2.xml" Id="R6edf4054d9494b87" /><Relationship Type="http://schemas.openxmlformats.org/officeDocument/2006/relationships/slide" Target="/ppt/slides/slide3.xml" Id="R494ddc4aca184eea" /><Relationship Type="http://schemas.openxmlformats.org/officeDocument/2006/relationships/slide" Target="/ppt/slides/slide4.xml" Id="R9f6348f171ff496e" /><Relationship Type="http://schemas.openxmlformats.org/officeDocument/2006/relationships/slide" Target="/ppt/slides/slide5.xml" Id="Re364a51a3702485f" /><Relationship Type="http://schemas.openxmlformats.org/officeDocument/2006/relationships/slide" Target="/ppt/slides/slide6.xml" Id="R0e17ad5b3be1407c" /><Relationship Type="http://schemas.openxmlformats.org/officeDocument/2006/relationships/slide" Target="/ppt/slides/slide7.xml" Id="R0d3bd2167221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4c18fa743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c75a74794223" /><Relationship Type="http://schemas.openxmlformats.org/officeDocument/2006/relationships/theme" Target="/ppt/slideMasters/theme/theme1.xml" Id="Radec9239ec10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dc75a7479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527bc7361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58ce289a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10975bb4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d0f87689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8c2d18b6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4abdafef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6aef4f8a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THOTUNET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ANDERSLAND BYGG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TRENINGSSENTER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Uggdalsvegen 283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THOTUNET AS</a:t>
            </a:r>
          </a:p>
        </p:txBody>
      </p:sp>
    </p:spTree>
  </p:cSld>
  <p:clrMapOvr>
    <a:masterClrMapping xmlns:a="http://schemas.openxmlformats.org/drawingml/2006/main"/>
  </p:clrMapOvr>
</p:sld>
</file>