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045a45bce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3c7b2bb3fd4c91"/>
  </p:sldMasterIdLst>
  <p:sldIdLst>
    <p:sldId xmlns:r="http://schemas.openxmlformats.org/officeDocument/2006/relationships" id="256" r:id="R426b0aa82adf4ac1"/>
    <p:sldId xmlns:r="http://schemas.openxmlformats.org/officeDocument/2006/relationships" id="257" r:id="Re77f2e9118b04e19"/>
    <p:sldId xmlns:r="http://schemas.openxmlformats.org/officeDocument/2006/relationships" id="258" r:id="Rc95e4494ff0c4b12"/>
    <p:sldId xmlns:r="http://schemas.openxmlformats.org/officeDocument/2006/relationships" id="259" r:id="R7f1581c241724035"/>
    <p:sldId xmlns:r="http://schemas.openxmlformats.org/officeDocument/2006/relationships" id="260" r:id="R067f0122045846a2"/>
    <p:sldId xmlns:r="http://schemas.openxmlformats.org/officeDocument/2006/relationships" id="261" r:id="R4bb1607263f64eb3"/>
    <p:sldId xmlns:r="http://schemas.openxmlformats.org/officeDocument/2006/relationships" id="262" r:id="R68ed78e1de5e4c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c7b2bb3fd4c91" /><Relationship Type="http://schemas.openxmlformats.org/officeDocument/2006/relationships/slide" Target="/ppt/slides/slide1.xml" Id="R426b0aa82adf4ac1" /><Relationship Type="http://schemas.openxmlformats.org/officeDocument/2006/relationships/slide" Target="/ppt/slides/slide2.xml" Id="Re77f2e9118b04e19" /><Relationship Type="http://schemas.openxmlformats.org/officeDocument/2006/relationships/slide" Target="/ppt/slides/slide3.xml" Id="Rc95e4494ff0c4b12" /><Relationship Type="http://schemas.openxmlformats.org/officeDocument/2006/relationships/slide" Target="/ppt/slides/slide4.xml" Id="R7f1581c241724035" /><Relationship Type="http://schemas.openxmlformats.org/officeDocument/2006/relationships/slide" Target="/ppt/slides/slide5.xml" Id="R067f0122045846a2" /><Relationship Type="http://schemas.openxmlformats.org/officeDocument/2006/relationships/slide" Target="/ppt/slides/slide6.xml" Id="R4bb1607263f64eb3" /><Relationship Type="http://schemas.openxmlformats.org/officeDocument/2006/relationships/slide" Target="/ppt/slides/slide7.xml" Id="R68ed78e1de5e4c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78c55bca54a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836be1dc8439e" /><Relationship Type="http://schemas.openxmlformats.org/officeDocument/2006/relationships/theme" Target="/ppt/slideMasters/theme/theme1.xml" Id="R196a26d10635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4836be1dc8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75c9dcdbd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dc7c49fdf43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d83bd9c15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6725fbecc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c8c9f615048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f65f45403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0d11c382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BARLIEN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BARLIEN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2 458 312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2 487 231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BARLIEN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thomas@barlientransport.no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999 252 176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BARLIEN AS</a:t>
            </a:r>
          </a:p>
        </p:txBody>
      </p:sp>
    </p:spTree>
  </p:cSld>
  <p:clrMapOvr>
    <a:masterClrMapping xmlns:a="http://schemas.openxmlformats.org/drawingml/2006/main"/>
  </p:clrMapOvr>
</p:sld>
</file>