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6dc8f9fdd7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9348e8248409d"/>
  </p:sldMasterIdLst>
  <p:sldIdLst>
    <p:sldId xmlns:r="http://schemas.openxmlformats.org/officeDocument/2006/relationships" id="256" r:id="R1b6ae12231504ad7"/>
    <p:sldId xmlns:r="http://schemas.openxmlformats.org/officeDocument/2006/relationships" id="257" r:id="R20f01acc4e3d4c2a"/>
    <p:sldId xmlns:r="http://schemas.openxmlformats.org/officeDocument/2006/relationships" id="258" r:id="R4541c0a497b24fff"/>
    <p:sldId xmlns:r="http://schemas.openxmlformats.org/officeDocument/2006/relationships" id="259" r:id="Ra9fd84c5764a4ffd"/>
    <p:sldId xmlns:r="http://schemas.openxmlformats.org/officeDocument/2006/relationships" id="260" r:id="R35cf18efa7814a88"/>
    <p:sldId xmlns:r="http://schemas.openxmlformats.org/officeDocument/2006/relationships" id="261" r:id="Rf112d80c657e4b9f"/>
    <p:sldId xmlns:r="http://schemas.openxmlformats.org/officeDocument/2006/relationships" id="262" r:id="R09c9bba9a261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9348e8248409d" /><Relationship Type="http://schemas.openxmlformats.org/officeDocument/2006/relationships/slide" Target="/ppt/slides/slide1.xml" Id="R1b6ae12231504ad7" /><Relationship Type="http://schemas.openxmlformats.org/officeDocument/2006/relationships/slide" Target="/ppt/slides/slide2.xml" Id="R20f01acc4e3d4c2a" /><Relationship Type="http://schemas.openxmlformats.org/officeDocument/2006/relationships/slide" Target="/ppt/slides/slide3.xml" Id="R4541c0a497b24fff" /><Relationship Type="http://schemas.openxmlformats.org/officeDocument/2006/relationships/slide" Target="/ppt/slides/slide4.xml" Id="Ra9fd84c5764a4ffd" /><Relationship Type="http://schemas.openxmlformats.org/officeDocument/2006/relationships/slide" Target="/ppt/slides/slide5.xml" Id="R35cf18efa7814a88" /><Relationship Type="http://schemas.openxmlformats.org/officeDocument/2006/relationships/slide" Target="/ppt/slides/slide6.xml" Id="Rf112d80c657e4b9f" /><Relationship Type="http://schemas.openxmlformats.org/officeDocument/2006/relationships/slide" Target="/ppt/slides/slide7.xml" Id="R09c9bba9a261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6bf67ae34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c809d3a844edf" /><Relationship Type="http://schemas.openxmlformats.org/officeDocument/2006/relationships/theme" Target="/ppt/slideMasters/theme/theme1.xml" Id="Rfb948247b640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bc809d3a844e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3a50ff7644d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fa8138e7348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4e24eee9247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45741dc1d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ec507cae747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da52a208a43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e3796264b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2 687 005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51 879 344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51 881 337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BENDVOLD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Bendvold, Fagertunveien 6H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erik@bendvold.com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