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1cb5b64f7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10b9b1a554c8b"/>
  </p:sldMasterIdLst>
  <p:sldIdLst>
    <p:sldId xmlns:r="http://schemas.openxmlformats.org/officeDocument/2006/relationships" id="256" r:id="R867adb8f4a254571"/>
    <p:sldId xmlns:r="http://schemas.openxmlformats.org/officeDocument/2006/relationships" id="257" r:id="Rc0e4648f89b34805"/>
    <p:sldId xmlns:r="http://schemas.openxmlformats.org/officeDocument/2006/relationships" id="258" r:id="Rd333f237ca3143c9"/>
    <p:sldId xmlns:r="http://schemas.openxmlformats.org/officeDocument/2006/relationships" id="259" r:id="Re7a2c983c38c4c29"/>
    <p:sldId xmlns:r="http://schemas.openxmlformats.org/officeDocument/2006/relationships" id="260" r:id="R818cf1b6c68f465f"/>
    <p:sldId xmlns:r="http://schemas.openxmlformats.org/officeDocument/2006/relationships" id="261" r:id="R1560453adf8340fc"/>
    <p:sldId xmlns:r="http://schemas.openxmlformats.org/officeDocument/2006/relationships" id="262" r:id="Rb8a6966d093f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10b9b1a554c8b" /><Relationship Type="http://schemas.openxmlformats.org/officeDocument/2006/relationships/slide" Target="/ppt/slides/slide1.xml" Id="R867adb8f4a254571" /><Relationship Type="http://schemas.openxmlformats.org/officeDocument/2006/relationships/slide" Target="/ppt/slides/slide2.xml" Id="Rc0e4648f89b34805" /><Relationship Type="http://schemas.openxmlformats.org/officeDocument/2006/relationships/slide" Target="/ppt/slides/slide3.xml" Id="Rd333f237ca3143c9" /><Relationship Type="http://schemas.openxmlformats.org/officeDocument/2006/relationships/slide" Target="/ppt/slides/slide4.xml" Id="Re7a2c983c38c4c29" /><Relationship Type="http://schemas.openxmlformats.org/officeDocument/2006/relationships/slide" Target="/ppt/slides/slide5.xml" Id="R818cf1b6c68f465f" /><Relationship Type="http://schemas.openxmlformats.org/officeDocument/2006/relationships/slide" Target="/ppt/slides/slide6.xml" Id="R1560453adf8340fc" /><Relationship Type="http://schemas.openxmlformats.org/officeDocument/2006/relationships/slide" Target="/ppt/slides/slide7.xml" Id="Rb8a6966d093f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b898c1200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49d02a094424" /><Relationship Type="http://schemas.openxmlformats.org/officeDocument/2006/relationships/theme" Target="/ppt/slideMasters/theme/theme1.xml" Id="R7ac7a74218fe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449d02a09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ee0d1bda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0cffe7df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c0217924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e3312708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8cd03685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b96ac5b8c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b1ceb309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ELLEN T ALSTAD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LARS OLE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MARIT ALSTAD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VIDDAL SOLVEIG HURLEN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