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a18c760dd145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25613fab84e1b"/>
  </p:sldMasterIdLst>
  <p:sldIdLst>
    <p:sldId xmlns:r="http://schemas.openxmlformats.org/officeDocument/2006/relationships" id="256" r:id="Rb7df86186ed94858"/>
    <p:sldId xmlns:r="http://schemas.openxmlformats.org/officeDocument/2006/relationships" id="257" r:id="Rae199d551bf045c2"/>
    <p:sldId xmlns:r="http://schemas.openxmlformats.org/officeDocument/2006/relationships" id="258" r:id="Rc5d6901510024ba1"/>
    <p:sldId xmlns:r="http://schemas.openxmlformats.org/officeDocument/2006/relationships" id="259" r:id="R0d3feeedee6041d7"/>
    <p:sldId xmlns:r="http://schemas.openxmlformats.org/officeDocument/2006/relationships" id="260" r:id="R850a46c61b2045e6"/>
    <p:sldId xmlns:r="http://schemas.openxmlformats.org/officeDocument/2006/relationships" id="261" r:id="R2b75aa30c1d045a5"/>
    <p:sldId xmlns:r="http://schemas.openxmlformats.org/officeDocument/2006/relationships" id="262" r:id="Rda8ed4e8e780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25613fab84e1b" /><Relationship Type="http://schemas.openxmlformats.org/officeDocument/2006/relationships/slide" Target="/ppt/slides/slide1.xml" Id="Rb7df86186ed94858" /><Relationship Type="http://schemas.openxmlformats.org/officeDocument/2006/relationships/slide" Target="/ppt/slides/slide2.xml" Id="Rae199d551bf045c2" /><Relationship Type="http://schemas.openxmlformats.org/officeDocument/2006/relationships/slide" Target="/ppt/slides/slide3.xml" Id="Rc5d6901510024ba1" /><Relationship Type="http://schemas.openxmlformats.org/officeDocument/2006/relationships/slide" Target="/ppt/slides/slide4.xml" Id="R0d3feeedee6041d7" /><Relationship Type="http://schemas.openxmlformats.org/officeDocument/2006/relationships/slide" Target="/ppt/slides/slide5.xml" Id="R850a46c61b2045e6" /><Relationship Type="http://schemas.openxmlformats.org/officeDocument/2006/relationships/slide" Target="/ppt/slides/slide6.xml" Id="R2b75aa30c1d045a5" /><Relationship Type="http://schemas.openxmlformats.org/officeDocument/2006/relationships/slide" Target="/ppt/slides/slide7.xml" Id="Rda8ed4e8e780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067856f6e42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732409aeb415f" /><Relationship Type="http://schemas.openxmlformats.org/officeDocument/2006/relationships/theme" Target="/ppt/slideMasters/theme/theme1.xml" Id="Rdb131ab8cc6f4b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3732409aeb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b7bff2b6e45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067ecc89d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7bfb64bef4f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d234aba4e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23cf28420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654652cec4d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d2cf4adbc49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LIV ANNE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ANNE INVEST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5 402 756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5 402 805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AARØNES LIV ANNE 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999 262 562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