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bbaef9f914e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96d39af18499b"/>
  </p:sldMasterIdLst>
  <p:sldIdLst>
    <p:sldId xmlns:r="http://schemas.openxmlformats.org/officeDocument/2006/relationships" id="256" r:id="R3135fcda293e4381"/>
    <p:sldId xmlns:r="http://schemas.openxmlformats.org/officeDocument/2006/relationships" id="257" r:id="R924fe6590bbe40d6"/>
    <p:sldId xmlns:r="http://schemas.openxmlformats.org/officeDocument/2006/relationships" id="258" r:id="Reaa07cf439f6405e"/>
    <p:sldId xmlns:r="http://schemas.openxmlformats.org/officeDocument/2006/relationships" id="259" r:id="R3e3ed2f7abd84e64"/>
    <p:sldId xmlns:r="http://schemas.openxmlformats.org/officeDocument/2006/relationships" id="260" r:id="Rcf886f66985f4652"/>
    <p:sldId xmlns:r="http://schemas.openxmlformats.org/officeDocument/2006/relationships" id="261" r:id="Rca534549c1e14618"/>
    <p:sldId xmlns:r="http://schemas.openxmlformats.org/officeDocument/2006/relationships" id="262" r:id="R05f160baaee3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96d39af18499b" /><Relationship Type="http://schemas.openxmlformats.org/officeDocument/2006/relationships/slide" Target="/ppt/slides/slide1.xml" Id="R3135fcda293e4381" /><Relationship Type="http://schemas.openxmlformats.org/officeDocument/2006/relationships/slide" Target="/ppt/slides/slide2.xml" Id="R924fe6590bbe40d6" /><Relationship Type="http://schemas.openxmlformats.org/officeDocument/2006/relationships/slide" Target="/ppt/slides/slide3.xml" Id="Reaa07cf439f6405e" /><Relationship Type="http://schemas.openxmlformats.org/officeDocument/2006/relationships/slide" Target="/ppt/slides/slide4.xml" Id="R3e3ed2f7abd84e64" /><Relationship Type="http://schemas.openxmlformats.org/officeDocument/2006/relationships/slide" Target="/ppt/slides/slide5.xml" Id="Rcf886f66985f4652" /><Relationship Type="http://schemas.openxmlformats.org/officeDocument/2006/relationships/slide" Target="/ppt/slides/slide6.xml" Id="Rca534549c1e14618" /><Relationship Type="http://schemas.openxmlformats.org/officeDocument/2006/relationships/slide" Target="/ppt/slides/slide7.xml" Id="R05f160baaee3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63165c9e7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0d886760f41e0" /><Relationship Type="http://schemas.openxmlformats.org/officeDocument/2006/relationships/theme" Target="/ppt/slideMasters/theme/theme1.xml" Id="Rd703cd5afec1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0d886760f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48f09b79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d943283d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30aaa0871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c5dcbdb90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36e60361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5fa48dc5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ebe423146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NORDIALOG STAVANGER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NORDIALOG STAVANGER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−2 656 912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5 886 710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20 886 710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KØHLER EIENDOM AS  –  85,1 %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VASSENG AS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MORRIS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 INVEST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INVEST AS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NORDIALOG STAVANGER HOLDING AS</a:t>
            </a:r>
          </a:p>
        </p:txBody>
      </p:sp>
    </p:spTree>
  </p:cSld>
  <p:clrMapOvr>
    <a:masterClrMapping xmlns:a="http://schemas.openxmlformats.org/drawingml/2006/main"/>
  </p:clrMapOvr>
</p:sld>
</file>