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eccb1a66a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3afeb262745d4"/>
  </p:sldMasterIdLst>
  <p:sldIdLst>
    <p:sldId xmlns:r="http://schemas.openxmlformats.org/officeDocument/2006/relationships" id="256" r:id="R3e588eb43cf04c90"/>
    <p:sldId xmlns:r="http://schemas.openxmlformats.org/officeDocument/2006/relationships" id="257" r:id="Rc6adbd15eec046f2"/>
    <p:sldId xmlns:r="http://schemas.openxmlformats.org/officeDocument/2006/relationships" id="258" r:id="R28a492b8cae5431f"/>
    <p:sldId xmlns:r="http://schemas.openxmlformats.org/officeDocument/2006/relationships" id="259" r:id="R8453100cd2974fa3"/>
    <p:sldId xmlns:r="http://schemas.openxmlformats.org/officeDocument/2006/relationships" id="260" r:id="Rc671a3bc94774b4d"/>
    <p:sldId xmlns:r="http://schemas.openxmlformats.org/officeDocument/2006/relationships" id="261" r:id="Rd39d53ca862240d1"/>
    <p:sldId xmlns:r="http://schemas.openxmlformats.org/officeDocument/2006/relationships" id="262" r:id="R91fb3f06b941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3afeb262745d4" /><Relationship Type="http://schemas.openxmlformats.org/officeDocument/2006/relationships/slide" Target="/ppt/slides/slide1.xml" Id="R3e588eb43cf04c90" /><Relationship Type="http://schemas.openxmlformats.org/officeDocument/2006/relationships/slide" Target="/ppt/slides/slide2.xml" Id="Rc6adbd15eec046f2" /><Relationship Type="http://schemas.openxmlformats.org/officeDocument/2006/relationships/slide" Target="/ppt/slides/slide3.xml" Id="R28a492b8cae5431f" /><Relationship Type="http://schemas.openxmlformats.org/officeDocument/2006/relationships/slide" Target="/ppt/slides/slide4.xml" Id="R8453100cd2974fa3" /><Relationship Type="http://schemas.openxmlformats.org/officeDocument/2006/relationships/slide" Target="/ppt/slides/slide5.xml" Id="Rc671a3bc94774b4d" /><Relationship Type="http://schemas.openxmlformats.org/officeDocument/2006/relationships/slide" Target="/ppt/slides/slide6.xml" Id="Rd39d53ca862240d1" /><Relationship Type="http://schemas.openxmlformats.org/officeDocument/2006/relationships/slide" Target="/ppt/slides/slide7.xml" Id="R91fb3f06b941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c3410667a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203b9b5643e0" /><Relationship Type="http://schemas.openxmlformats.org/officeDocument/2006/relationships/theme" Target="/ppt/slideMasters/theme/theme1.xml" Id="Rbfe22af7fbd9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3203b9b56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9a279b01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42f7a521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cf8f6f58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e050fe0b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873489e56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eb7c9bcb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4a68f0b77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LMIV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STIEN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Lisa Karlsen, Hundsundveien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999 271 065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