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0849272d2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1eda5c7ef4bc4"/>
  </p:sldMasterIdLst>
  <p:sldIdLst>
    <p:sldId xmlns:r="http://schemas.openxmlformats.org/officeDocument/2006/relationships" id="256" r:id="R2d31822c441a49ac"/>
    <p:sldId xmlns:r="http://schemas.openxmlformats.org/officeDocument/2006/relationships" id="257" r:id="R5f6ba11b56db4231"/>
    <p:sldId xmlns:r="http://schemas.openxmlformats.org/officeDocument/2006/relationships" id="258" r:id="R394edaed331b4906"/>
    <p:sldId xmlns:r="http://schemas.openxmlformats.org/officeDocument/2006/relationships" id="259" r:id="R9c2c70f9749a4096"/>
    <p:sldId xmlns:r="http://schemas.openxmlformats.org/officeDocument/2006/relationships" id="260" r:id="Rd4f9044f83cb4b15"/>
    <p:sldId xmlns:r="http://schemas.openxmlformats.org/officeDocument/2006/relationships" id="261" r:id="Rf56d7ba9937b430c"/>
    <p:sldId xmlns:r="http://schemas.openxmlformats.org/officeDocument/2006/relationships" id="262" r:id="R8dd683b76cdc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1eda5c7ef4bc4" /><Relationship Type="http://schemas.openxmlformats.org/officeDocument/2006/relationships/slide" Target="/ppt/slides/slide1.xml" Id="R2d31822c441a49ac" /><Relationship Type="http://schemas.openxmlformats.org/officeDocument/2006/relationships/slide" Target="/ppt/slides/slide2.xml" Id="R5f6ba11b56db4231" /><Relationship Type="http://schemas.openxmlformats.org/officeDocument/2006/relationships/slide" Target="/ppt/slides/slide3.xml" Id="R394edaed331b4906" /><Relationship Type="http://schemas.openxmlformats.org/officeDocument/2006/relationships/slide" Target="/ppt/slides/slide4.xml" Id="R9c2c70f9749a4096" /><Relationship Type="http://schemas.openxmlformats.org/officeDocument/2006/relationships/slide" Target="/ppt/slides/slide5.xml" Id="Rd4f9044f83cb4b15" /><Relationship Type="http://schemas.openxmlformats.org/officeDocument/2006/relationships/slide" Target="/ppt/slides/slide6.xml" Id="Rf56d7ba9937b430c" /><Relationship Type="http://schemas.openxmlformats.org/officeDocument/2006/relationships/slide" Target="/ppt/slides/slide7.xml" Id="R8dd683b76cdc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46ba563da47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a7c2473e34302" /><Relationship Type="http://schemas.openxmlformats.org/officeDocument/2006/relationships/theme" Target="/ppt/slideMasters/theme/theme1.xml" Id="Rfa30dcab560642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a7c2473e343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8380398f3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d2ee505e941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2a2857841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171b9fd6549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f3a0cee3d4d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bf2681dc6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e1d1fcfea45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TEBINA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TEBINA ENERGI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−3 748 186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155 807 306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155 990 465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KJERSEM GEIR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Fløenbakken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999 273 378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