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860d52039f48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e1dbe5eabb4012"/>
  </p:sldMasterIdLst>
  <p:sldIdLst>
    <p:sldId xmlns:r="http://schemas.openxmlformats.org/officeDocument/2006/relationships" id="256" r:id="R45e993b563dd4296"/>
    <p:sldId xmlns:r="http://schemas.openxmlformats.org/officeDocument/2006/relationships" id="257" r:id="R1ae385d9630a4d33"/>
    <p:sldId xmlns:r="http://schemas.openxmlformats.org/officeDocument/2006/relationships" id="258" r:id="R75c418e43f944a03"/>
    <p:sldId xmlns:r="http://schemas.openxmlformats.org/officeDocument/2006/relationships" id="259" r:id="Rd2044d4c6e014c8a"/>
    <p:sldId xmlns:r="http://schemas.openxmlformats.org/officeDocument/2006/relationships" id="260" r:id="Rc73cbd2b086b4c23"/>
    <p:sldId xmlns:r="http://schemas.openxmlformats.org/officeDocument/2006/relationships" id="261" r:id="R4230f95ce14a48d4"/>
    <p:sldId xmlns:r="http://schemas.openxmlformats.org/officeDocument/2006/relationships" id="262" r:id="R726cddb2d44242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e1dbe5eabb4012" /><Relationship Type="http://schemas.openxmlformats.org/officeDocument/2006/relationships/slide" Target="/ppt/slides/slide1.xml" Id="R45e993b563dd4296" /><Relationship Type="http://schemas.openxmlformats.org/officeDocument/2006/relationships/slide" Target="/ppt/slides/slide2.xml" Id="R1ae385d9630a4d33" /><Relationship Type="http://schemas.openxmlformats.org/officeDocument/2006/relationships/slide" Target="/ppt/slides/slide3.xml" Id="R75c418e43f944a03" /><Relationship Type="http://schemas.openxmlformats.org/officeDocument/2006/relationships/slide" Target="/ppt/slides/slide4.xml" Id="Rd2044d4c6e014c8a" /><Relationship Type="http://schemas.openxmlformats.org/officeDocument/2006/relationships/slide" Target="/ppt/slides/slide5.xml" Id="Rc73cbd2b086b4c23" /><Relationship Type="http://schemas.openxmlformats.org/officeDocument/2006/relationships/slide" Target="/ppt/slides/slide6.xml" Id="R4230f95ce14a48d4" /><Relationship Type="http://schemas.openxmlformats.org/officeDocument/2006/relationships/slide" Target="/ppt/slides/slide7.xml" Id="R726cddb2d44242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b3c017040b4e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451cef8c8648f3" /><Relationship Type="http://schemas.openxmlformats.org/officeDocument/2006/relationships/theme" Target="/ppt/slideMasters/theme/theme1.xml" Id="R49161c5c33dd43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451cef8c8648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d3653c3cba4c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cb5b2c095b40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1b08fcaf4945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f0c12683024c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2afd1246f54b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74eca60889452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b72538dfcc4e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PLAY PRODUCTION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PLAY PRODUCTION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PLAY PRODUCTION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PLAY PRODUCTION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PLAY PRODUCTION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PLAY PRODUCTION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4 945 523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948 673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721 956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4 624 162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5 726 843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PLAY PRODUCTION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OSCAR OLSEN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CHRISTOPHER FORNEBO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PLAY PRODUCTION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Dvergsnesheia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4639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999 276 830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PLAY PRODUCTION AS</a:t>
            </a:r>
          </a:p>
        </p:txBody>
      </p:sp>
    </p:spTree>
  </p:cSld>
  <p:clrMapOvr>
    <a:masterClrMapping xmlns:a="http://schemas.openxmlformats.org/drawingml/2006/main"/>
  </p:clrMapOvr>
</p:sld>
</file>