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5274d70ee4c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e987b7dda4416"/>
  </p:sldMasterIdLst>
  <p:sldIdLst>
    <p:sldId xmlns:r="http://schemas.openxmlformats.org/officeDocument/2006/relationships" id="256" r:id="Rfc3d588bd6344bfd"/>
    <p:sldId xmlns:r="http://schemas.openxmlformats.org/officeDocument/2006/relationships" id="257" r:id="Rab144c618e124cdd"/>
    <p:sldId xmlns:r="http://schemas.openxmlformats.org/officeDocument/2006/relationships" id="258" r:id="R0d6f0661bca7400c"/>
    <p:sldId xmlns:r="http://schemas.openxmlformats.org/officeDocument/2006/relationships" id="259" r:id="Re428672410c54c74"/>
    <p:sldId xmlns:r="http://schemas.openxmlformats.org/officeDocument/2006/relationships" id="260" r:id="Rbd937af4e9b24ca0"/>
    <p:sldId xmlns:r="http://schemas.openxmlformats.org/officeDocument/2006/relationships" id="261" r:id="Rc785436b9a134249"/>
    <p:sldId xmlns:r="http://schemas.openxmlformats.org/officeDocument/2006/relationships" id="262" r:id="R1e70c64952c545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e987b7dda4416" /><Relationship Type="http://schemas.openxmlformats.org/officeDocument/2006/relationships/slide" Target="/ppt/slides/slide1.xml" Id="Rfc3d588bd6344bfd" /><Relationship Type="http://schemas.openxmlformats.org/officeDocument/2006/relationships/slide" Target="/ppt/slides/slide2.xml" Id="Rab144c618e124cdd" /><Relationship Type="http://schemas.openxmlformats.org/officeDocument/2006/relationships/slide" Target="/ppt/slides/slide3.xml" Id="R0d6f0661bca7400c" /><Relationship Type="http://schemas.openxmlformats.org/officeDocument/2006/relationships/slide" Target="/ppt/slides/slide4.xml" Id="Re428672410c54c74" /><Relationship Type="http://schemas.openxmlformats.org/officeDocument/2006/relationships/slide" Target="/ppt/slides/slide5.xml" Id="Rbd937af4e9b24ca0" /><Relationship Type="http://schemas.openxmlformats.org/officeDocument/2006/relationships/slide" Target="/ppt/slides/slide6.xml" Id="Rc785436b9a134249" /><Relationship Type="http://schemas.openxmlformats.org/officeDocument/2006/relationships/slide" Target="/ppt/slides/slide7.xml" Id="R1e70c64952c545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6ea4ba65c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8fc94516e4188" /><Relationship Type="http://schemas.openxmlformats.org/officeDocument/2006/relationships/theme" Target="/ppt/slideMasters/theme/theme1.xml" Id="R78f4a5b1df8e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8fc94516e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6a21562d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9acd03f29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41c3e67d44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78114b054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098feb09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4aa970f13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4294a886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TARIEL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TARIEL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14 537 670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15 789 993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Haraldsen, Sandsveien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999 286 534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