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f7bf0bd48649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fcdc1b75e846ea"/>
  </p:sldMasterIdLst>
  <p:sldIdLst>
    <p:sldId xmlns:r="http://schemas.openxmlformats.org/officeDocument/2006/relationships" id="256" r:id="R7cee517763454e8b"/>
    <p:sldId xmlns:r="http://schemas.openxmlformats.org/officeDocument/2006/relationships" id="257" r:id="R16cd55b966fa4cbf"/>
    <p:sldId xmlns:r="http://schemas.openxmlformats.org/officeDocument/2006/relationships" id="258" r:id="Rc6516be7ed794113"/>
    <p:sldId xmlns:r="http://schemas.openxmlformats.org/officeDocument/2006/relationships" id="259" r:id="R03686bf4161f4ff2"/>
    <p:sldId xmlns:r="http://schemas.openxmlformats.org/officeDocument/2006/relationships" id="260" r:id="R33eaf2c9f18a42a8"/>
    <p:sldId xmlns:r="http://schemas.openxmlformats.org/officeDocument/2006/relationships" id="261" r:id="R97b2b8ac59ae4f92"/>
    <p:sldId xmlns:r="http://schemas.openxmlformats.org/officeDocument/2006/relationships" id="262" r:id="R61845bb6215647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cdc1b75e846ea" /><Relationship Type="http://schemas.openxmlformats.org/officeDocument/2006/relationships/slide" Target="/ppt/slides/slide1.xml" Id="R7cee517763454e8b" /><Relationship Type="http://schemas.openxmlformats.org/officeDocument/2006/relationships/slide" Target="/ppt/slides/slide2.xml" Id="R16cd55b966fa4cbf" /><Relationship Type="http://schemas.openxmlformats.org/officeDocument/2006/relationships/slide" Target="/ppt/slides/slide3.xml" Id="Rc6516be7ed794113" /><Relationship Type="http://schemas.openxmlformats.org/officeDocument/2006/relationships/slide" Target="/ppt/slides/slide4.xml" Id="R03686bf4161f4ff2" /><Relationship Type="http://schemas.openxmlformats.org/officeDocument/2006/relationships/slide" Target="/ppt/slides/slide5.xml" Id="R33eaf2c9f18a42a8" /><Relationship Type="http://schemas.openxmlformats.org/officeDocument/2006/relationships/slide" Target="/ppt/slides/slide6.xml" Id="R97b2b8ac59ae4f92" /><Relationship Type="http://schemas.openxmlformats.org/officeDocument/2006/relationships/slide" Target="/ppt/slides/slide7.xml" Id="R61845bb6215647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1ff69932f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4640567534719" /><Relationship Type="http://schemas.openxmlformats.org/officeDocument/2006/relationships/theme" Target="/ppt/slideMasters/theme/theme1.xml" Id="Raec8cf2da0474f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a46405675347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3ea6e09d247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6ff91fade46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6ec2ba0814d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3e7f964df46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bbb3d839a43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5398b7ce24b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5f4f018c64c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HAVSØ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HAVSØ HOLDING AS ble etablert [år] og holder til i Ræge.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21 917 585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31 909 182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36 314 952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HAVSØ TOR OLE REITAN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Føllblomvegen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65 48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999 287 247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HAVSØ HOLDING AS</a:t>
            </a:r>
          </a:p>
        </p:txBody>
      </p:sp>
    </p:spTree>
  </p:cSld>
  <p:clrMapOvr>
    <a:masterClrMapping xmlns:a="http://schemas.openxmlformats.org/drawingml/2006/main"/>
  </p:clrMapOvr>
</p:sld>
</file>