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13d9fac4cd47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f88457b71f4b07"/>
  </p:sldMasterIdLst>
  <p:sldIdLst>
    <p:sldId xmlns:r="http://schemas.openxmlformats.org/officeDocument/2006/relationships" id="256" r:id="R3b53c324fb724b79"/>
    <p:sldId xmlns:r="http://schemas.openxmlformats.org/officeDocument/2006/relationships" id="257" r:id="R33b46f24ff90409b"/>
    <p:sldId xmlns:r="http://schemas.openxmlformats.org/officeDocument/2006/relationships" id="258" r:id="Ref3c907c2009436a"/>
    <p:sldId xmlns:r="http://schemas.openxmlformats.org/officeDocument/2006/relationships" id="259" r:id="R163d4351599f46eb"/>
    <p:sldId xmlns:r="http://schemas.openxmlformats.org/officeDocument/2006/relationships" id="260" r:id="R2091c39613104c3b"/>
    <p:sldId xmlns:r="http://schemas.openxmlformats.org/officeDocument/2006/relationships" id="261" r:id="Raa6c3bed08aa460e"/>
    <p:sldId xmlns:r="http://schemas.openxmlformats.org/officeDocument/2006/relationships" id="262" r:id="R591a9b07da2b46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f88457b71f4b07" /><Relationship Type="http://schemas.openxmlformats.org/officeDocument/2006/relationships/slide" Target="/ppt/slides/slide1.xml" Id="R3b53c324fb724b79" /><Relationship Type="http://schemas.openxmlformats.org/officeDocument/2006/relationships/slide" Target="/ppt/slides/slide2.xml" Id="R33b46f24ff90409b" /><Relationship Type="http://schemas.openxmlformats.org/officeDocument/2006/relationships/slide" Target="/ppt/slides/slide3.xml" Id="Ref3c907c2009436a" /><Relationship Type="http://schemas.openxmlformats.org/officeDocument/2006/relationships/slide" Target="/ppt/slides/slide4.xml" Id="R163d4351599f46eb" /><Relationship Type="http://schemas.openxmlformats.org/officeDocument/2006/relationships/slide" Target="/ppt/slides/slide5.xml" Id="R2091c39613104c3b" /><Relationship Type="http://schemas.openxmlformats.org/officeDocument/2006/relationships/slide" Target="/ppt/slides/slide6.xml" Id="Raa6c3bed08aa460e" /><Relationship Type="http://schemas.openxmlformats.org/officeDocument/2006/relationships/slide" Target="/ppt/slides/slide7.xml" Id="R591a9b07da2b46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fd68b40a5649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bfd7b5948455b" /><Relationship Type="http://schemas.openxmlformats.org/officeDocument/2006/relationships/theme" Target="/ppt/slideMasters/theme/theme1.xml" Id="R774777fe78574d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3bfd7b594845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15ce8dd9d46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b538cfac743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3fedec9a34e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cacaff89ba4b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b387ee26184f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ab2cb03b84e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134a4832f41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LOCU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LOCU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99 950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94 409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−333 891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−222 216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62 733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MARIE JACOBSEN LAUVÅS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Mellomveien 24A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marie@lauvas.no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999 311 490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LOCU INVEST AS</a:t>
            </a:r>
          </a:p>
        </p:txBody>
      </p:sp>
    </p:spTree>
  </p:cSld>
  <p:clrMapOvr>
    <a:masterClrMapping xmlns:a="http://schemas.openxmlformats.org/drawingml/2006/main"/>
  </p:clrMapOvr>
</p:sld>
</file>