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cbe910ee7442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360f6264c945fc"/>
  </p:sldMasterIdLst>
  <p:sldIdLst>
    <p:sldId xmlns:r="http://schemas.openxmlformats.org/officeDocument/2006/relationships" id="256" r:id="R97ff66fe03d6450e"/>
    <p:sldId xmlns:r="http://schemas.openxmlformats.org/officeDocument/2006/relationships" id="257" r:id="R729222314619454f"/>
    <p:sldId xmlns:r="http://schemas.openxmlformats.org/officeDocument/2006/relationships" id="258" r:id="Rbbfd3f90da07452b"/>
    <p:sldId xmlns:r="http://schemas.openxmlformats.org/officeDocument/2006/relationships" id="259" r:id="R8234dec47cbf4d25"/>
    <p:sldId xmlns:r="http://schemas.openxmlformats.org/officeDocument/2006/relationships" id="260" r:id="R79aaec4af2724a55"/>
    <p:sldId xmlns:r="http://schemas.openxmlformats.org/officeDocument/2006/relationships" id="261" r:id="R6f9063b752cf48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360f6264c945fc" /><Relationship Type="http://schemas.openxmlformats.org/officeDocument/2006/relationships/slide" Target="/ppt/slides/slide1.xml" Id="R97ff66fe03d6450e" /><Relationship Type="http://schemas.openxmlformats.org/officeDocument/2006/relationships/slide" Target="/ppt/slides/slide2.xml" Id="R729222314619454f" /><Relationship Type="http://schemas.openxmlformats.org/officeDocument/2006/relationships/slide" Target="/ppt/slides/slide3.xml" Id="Rbbfd3f90da07452b" /><Relationship Type="http://schemas.openxmlformats.org/officeDocument/2006/relationships/slide" Target="/ppt/slides/slide4.xml" Id="R8234dec47cbf4d25" /><Relationship Type="http://schemas.openxmlformats.org/officeDocument/2006/relationships/slide" Target="/ppt/slides/slide5.xml" Id="R79aaec4af2724a55" /><Relationship Type="http://schemas.openxmlformats.org/officeDocument/2006/relationships/slide" Target="/ppt/slides/slide6.xml" Id="R6f9063b752cf48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f2a66d62ac47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ae82f2e3e435b" /><Relationship Type="http://schemas.openxmlformats.org/officeDocument/2006/relationships/theme" Target="/ppt/slideMasters/theme/theme1.xml" Id="Rb6381cfc6ab349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7ae82f2e3e43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39448f17240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b5b43275541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4968bb9764f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4ff6b7c0d4a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b9e9bc66d49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5f48e82664f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Yngve Leikanger, Klipevegen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yngve@sigmarevisjon.no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999 318 754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