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a671f5b384c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e7fcb81b04fb2"/>
  </p:sldMasterIdLst>
  <p:sldIdLst>
    <p:sldId xmlns:r="http://schemas.openxmlformats.org/officeDocument/2006/relationships" id="256" r:id="Raeb80a38d75f4f8a"/>
    <p:sldId xmlns:r="http://schemas.openxmlformats.org/officeDocument/2006/relationships" id="257" r:id="Rdbc7220aa76e4c87"/>
    <p:sldId xmlns:r="http://schemas.openxmlformats.org/officeDocument/2006/relationships" id="258" r:id="Rda74efd64c614793"/>
    <p:sldId xmlns:r="http://schemas.openxmlformats.org/officeDocument/2006/relationships" id="259" r:id="R576fab4a51da4e11"/>
    <p:sldId xmlns:r="http://schemas.openxmlformats.org/officeDocument/2006/relationships" id="260" r:id="Rc4c045ae886c4264"/>
    <p:sldId xmlns:r="http://schemas.openxmlformats.org/officeDocument/2006/relationships" id="261" r:id="R781616acba26468a"/>
    <p:sldId xmlns:r="http://schemas.openxmlformats.org/officeDocument/2006/relationships" id="262" r:id="R3ef6b7a1765e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e7fcb81b04fb2" /><Relationship Type="http://schemas.openxmlformats.org/officeDocument/2006/relationships/slide" Target="/ppt/slides/slide1.xml" Id="Raeb80a38d75f4f8a" /><Relationship Type="http://schemas.openxmlformats.org/officeDocument/2006/relationships/slide" Target="/ppt/slides/slide2.xml" Id="Rdbc7220aa76e4c87" /><Relationship Type="http://schemas.openxmlformats.org/officeDocument/2006/relationships/slide" Target="/ppt/slides/slide3.xml" Id="Rda74efd64c614793" /><Relationship Type="http://schemas.openxmlformats.org/officeDocument/2006/relationships/slide" Target="/ppt/slides/slide4.xml" Id="R576fab4a51da4e11" /><Relationship Type="http://schemas.openxmlformats.org/officeDocument/2006/relationships/slide" Target="/ppt/slides/slide5.xml" Id="Rc4c045ae886c4264" /><Relationship Type="http://schemas.openxmlformats.org/officeDocument/2006/relationships/slide" Target="/ppt/slides/slide6.xml" Id="R781616acba26468a" /><Relationship Type="http://schemas.openxmlformats.org/officeDocument/2006/relationships/slide" Target="/ppt/slides/slide7.xml" Id="R3ef6b7a1765e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29a2c5064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a4dc825ec4a88" /><Relationship Type="http://schemas.openxmlformats.org/officeDocument/2006/relationships/theme" Target="/ppt/slideMasters/theme/theme1.xml" Id="R05d8bbad6cb9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a4dc825ec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b126bcd36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79a8a2b3a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d5201f81247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031c072bc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532893ea4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d43482f22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b4d4e0177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TRUDE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