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231622e15b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a40dfbfc94939"/>
  </p:sldMasterIdLst>
  <p:sldIdLst>
    <p:sldId xmlns:r="http://schemas.openxmlformats.org/officeDocument/2006/relationships" id="256" r:id="R222e41b854b44e1b"/>
    <p:sldId xmlns:r="http://schemas.openxmlformats.org/officeDocument/2006/relationships" id="257" r:id="R5dfecb4c205c455f"/>
    <p:sldId xmlns:r="http://schemas.openxmlformats.org/officeDocument/2006/relationships" id="258" r:id="R2a10ffefc7044492"/>
    <p:sldId xmlns:r="http://schemas.openxmlformats.org/officeDocument/2006/relationships" id="259" r:id="R3e99b90e7f514ad0"/>
    <p:sldId xmlns:r="http://schemas.openxmlformats.org/officeDocument/2006/relationships" id="260" r:id="R2037bae235fc4aa5"/>
    <p:sldId xmlns:r="http://schemas.openxmlformats.org/officeDocument/2006/relationships" id="261" r:id="R98274ce6a6c24fd2"/>
    <p:sldId xmlns:r="http://schemas.openxmlformats.org/officeDocument/2006/relationships" id="262" r:id="R42d75e29f20e4f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a40dfbfc94939" /><Relationship Type="http://schemas.openxmlformats.org/officeDocument/2006/relationships/slide" Target="/ppt/slides/slide1.xml" Id="R222e41b854b44e1b" /><Relationship Type="http://schemas.openxmlformats.org/officeDocument/2006/relationships/slide" Target="/ppt/slides/slide2.xml" Id="R5dfecb4c205c455f" /><Relationship Type="http://schemas.openxmlformats.org/officeDocument/2006/relationships/slide" Target="/ppt/slides/slide3.xml" Id="R2a10ffefc7044492" /><Relationship Type="http://schemas.openxmlformats.org/officeDocument/2006/relationships/slide" Target="/ppt/slides/slide4.xml" Id="R3e99b90e7f514ad0" /><Relationship Type="http://schemas.openxmlformats.org/officeDocument/2006/relationships/slide" Target="/ppt/slides/slide5.xml" Id="R2037bae235fc4aa5" /><Relationship Type="http://schemas.openxmlformats.org/officeDocument/2006/relationships/slide" Target="/ppt/slides/slide6.xml" Id="R98274ce6a6c24fd2" /><Relationship Type="http://schemas.openxmlformats.org/officeDocument/2006/relationships/slide" Target="/ppt/slides/slide7.xml" Id="R42d75e29f20e4f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ad0f2fa8c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84f6aaf7a448a" /><Relationship Type="http://schemas.openxmlformats.org/officeDocument/2006/relationships/theme" Target="/ppt/slideMasters/theme/theme1.xml" Id="R19df7d089d6048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84f6aaf7a44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21e9d6c6343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7725222d7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4c950872b44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5ee2b0265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2328f1e4743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da25a1de54c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365a1839c41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NORDLYS.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NORDLYS.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20 708 145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20 708 145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INVENTEC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