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a8bc60198045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0794c450c44281"/>
  </p:sldMasterIdLst>
  <p:sldIdLst>
    <p:sldId xmlns:r="http://schemas.openxmlformats.org/officeDocument/2006/relationships" id="256" r:id="R380b315f344b447d"/>
    <p:sldId xmlns:r="http://schemas.openxmlformats.org/officeDocument/2006/relationships" id="257" r:id="R2b77924281be44a1"/>
    <p:sldId xmlns:r="http://schemas.openxmlformats.org/officeDocument/2006/relationships" id="258" r:id="Rf9acfc4f98bd409e"/>
    <p:sldId xmlns:r="http://schemas.openxmlformats.org/officeDocument/2006/relationships" id="259" r:id="R4bb52117cd634b6d"/>
    <p:sldId xmlns:r="http://schemas.openxmlformats.org/officeDocument/2006/relationships" id="260" r:id="R9cf595c5919445ff"/>
    <p:sldId xmlns:r="http://schemas.openxmlformats.org/officeDocument/2006/relationships" id="261" r:id="R48461455ae7b445a"/>
    <p:sldId xmlns:r="http://schemas.openxmlformats.org/officeDocument/2006/relationships" id="262" r:id="Rb0e23a3915a74e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0794c450c44281" /><Relationship Type="http://schemas.openxmlformats.org/officeDocument/2006/relationships/slide" Target="/ppt/slides/slide1.xml" Id="R380b315f344b447d" /><Relationship Type="http://schemas.openxmlformats.org/officeDocument/2006/relationships/slide" Target="/ppt/slides/slide2.xml" Id="R2b77924281be44a1" /><Relationship Type="http://schemas.openxmlformats.org/officeDocument/2006/relationships/slide" Target="/ppt/slides/slide3.xml" Id="Rf9acfc4f98bd409e" /><Relationship Type="http://schemas.openxmlformats.org/officeDocument/2006/relationships/slide" Target="/ppt/slides/slide4.xml" Id="R4bb52117cd634b6d" /><Relationship Type="http://schemas.openxmlformats.org/officeDocument/2006/relationships/slide" Target="/ppt/slides/slide5.xml" Id="R9cf595c5919445ff" /><Relationship Type="http://schemas.openxmlformats.org/officeDocument/2006/relationships/slide" Target="/ppt/slides/slide6.xml" Id="R48461455ae7b445a" /><Relationship Type="http://schemas.openxmlformats.org/officeDocument/2006/relationships/slide" Target="/ppt/slides/slide7.xml" Id="Rb0e23a3915a74e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c5bd94d6044c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dcad1c8a254ee2" /><Relationship Type="http://schemas.openxmlformats.org/officeDocument/2006/relationships/theme" Target="/ppt/slideMasters/theme/theme1.xml" Id="R2681503abffc49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dcad1c8a254e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6f319ec0e84d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eef6540ba74d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127c660ad4e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0daf0818ec46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34fc2c17e34d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a54dd69178499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031cfdd2134a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NORDLYS.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NORDLYS.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−451 774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20 256 371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20 367 679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NORDPOLEN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Slemdalsveien 70B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999 322 913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NORDLYS. AS</a:t>
            </a:r>
          </a:p>
        </p:txBody>
      </p:sp>
    </p:spTree>
  </p:cSld>
  <p:clrMapOvr>
    <a:masterClrMapping xmlns:a="http://schemas.openxmlformats.org/drawingml/2006/main"/>
  </p:clrMapOvr>
</p:sld>
</file>