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0ffbb81c1f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7867caaf744403"/>
  </p:sldMasterIdLst>
  <p:sldIdLst>
    <p:sldId xmlns:r="http://schemas.openxmlformats.org/officeDocument/2006/relationships" id="256" r:id="Rffd9c50947a842d5"/>
    <p:sldId xmlns:r="http://schemas.openxmlformats.org/officeDocument/2006/relationships" id="257" r:id="R912519d1cd1142b3"/>
    <p:sldId xmlns:r="http://schemas.openxmlformats.org/officeDocument/2006/relationships" id="258" r:id="R0080c1f80a094c13"/>
    <p:sldId xmlns:r="http://schemas.openxmlformats.org/officeDocument/2006/relationships" id="259" r:id="R29cc77da2a3943c0"/>
    <p:sldId xmlns:r="http://schemas.openxmlformats.org/officeDocument/2006/relationships" id="260" r:id="Ra1dbe97e52c648d6"/>
    <p:sldId xmlns:r="http://schemas.openxmlformats.org/officeDocument/2006/relationships" id="261" r:id="R4a753673fd6e4700"/>
    <p:sldId xmlns:r="http://schemas.openxmlformats.org/officeDocument/2006/relationships" id="262" r:id="R94309555b0bf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867caaf744403" /><Relationship Type="http://schemas.openxmlformats.org/officeDocument/2006/relationships/slide" Target="/ppt/slides/slide1.xml" Id="Rffd9c50947a842d5" /><Relationship Type="http://schemas.openxmlformats.org/officeDocument/2006/relationships/slide" Target="/ppt/slides/slide2.xml" Id="R912519d1cd1142b3" /><Relationship Type="http://schemas.openxmlformats.org/officeDocument/2006/relationships/slide" Target="/ppt/slides/slide3.xml" Id="R0080c1f80a094c13" /><Relationship Type="http://schemas.openxmlformats.org/officeDocument/2006/relationships/slide" Target="/ppt/slides/slide4.xml" Id="R29cc77da2a3943c0" /><Relationship Type="http://schemas.openxmlformats.org/officeDocument/2006/relationships/slide" Target="/ppt/slides/slide5.xml" Id="Ra1dbe97e52c648d6" /><Relationship Type="http://schemas.openxmlformats.org/officeDocument/2006/relationships/slide" Target="/ppt/slides/slide6.xml" Id="R4a753673fd6e4700" /><Relationship Type="http://schemas.openxmlformats.org/officeDocument/2006/relationships/slide" Target="/ppt/slides/slide7.xml" Id="R94309555b0bf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1f5cd01494c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c8c510a4d49c2" /><Relationship Type="http://schemas.openxmlformats.org/officeDocument/2006/relationships/theme" Target="/ppt/slideMasters/theme/theme1.xml" Id="R00f26afb32b2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c8c510a4d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38725e0e541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361a3076f41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a8c3c971642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fbdb1898a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55d8b005246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7b541510c4d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0286b71b248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MVB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1 629 704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SVEIN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Jonny Myking, Nausthaugen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MVB INVEST AS</a:t>
            </a:r>
          </a:p>
        </p:txBody>
      </p:sp>
    </p:spTree>
  </p:cSld>
  <p:clrMapOvr>
    <a:masterClrMapping xmlns:a="http://schemas.openxmlformats.org/drawingml/2006/main"/>
  </p:clrMapOvr>
</p:sld>
</file>