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4e5541f6da4a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c79780317f43b4"/>
  </p:sldMasterIdLst>
  <p:sldIdLst>
    <p:sldId xmlns:r="http://schemas.openxmlformats.org/officeDocument/2006/relationships" id="256" r:id="R95074e8f912e4558"/>
    <p:sldId xmlns:r="http://schemas.openxmlformats.org/officeDocument/2006/relationships" id="257" r:id="R8e5eff820fe940bf"/>
    <p:sldId xmlns:r="http://schemas.openxmlformats.org/officeDocument/2006/relationships" id="258" r:id="Rcc0f8d171e994b36"/>
    <p:sldId xmlns:r="http://schemas.openxmlformats.org/officeDocument/2006/relationships" id="259" r:id="R5a26e42bd5bf48a3"/>
    <p:sldId xmlns:r="http://schemas.openxmlformats.org/officeDocument/2006/relationships" id="260" r:id="R8165e8f480184cee"/>
    <p:sldId xmlns:r="http://schemas.openxmlformats.org/officeDocument/2006/relationships" id="261" r:id="R6f1f5d222d0e4ee5"/>
    <p:sldId xmlns:r="http://schemas.openxmlformats.org/officeDocument/2006/relationships" id="262" r:id="R28ad17e57a9a47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c79780317f43b4" /><Relationship Type="http://schemas.openxmlformats.org/officeDocument/2006/relationships/slide" Target="/ppt/slides/slide1.xml" Id="R95074e8f912e4558" /><Relationship Type="http://schemas.openxmlformats.org/officeDocument/2006/relationships/slide" Target="/ppt/slides/slide2.xml" Id="R8e5eff820fe940bf" /><Relationship Type="http://schemas.openxmlformats.org/officeDocument/2006/relationships/slide" Target="/ppt/slides/slide3.xml" Id="Rcc0f8d171e994b36" /><Relationship Type="http://schemas.openxmlformats.org/officeDocument/2006/relationships/slide" Target="/ppt/slides/slide4.xml" Id="R5a26e42bd5bf48a3" /><Relationship Type="http://schemas.openxmlformats.org/officeDocument/2006/relationships/slide" Target="/ppt/slides/slide5.xml" Id="R8165e8f480184cee" /><Relationship Type="http://schemas.openxmlformats.org/officeDocument/2006/relationships/slide" Target="/ppt/slides/slide6.xml" Id="R6f1f5d222d0e4ee5" /><Relationship Type="http://schemas.openxmlformats.org/officeDocument/2006/relationships/slide" Target="/ppt/slides/slide7.xml" Id="R28ad17e57a9a47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f2f98515544c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9bfbd88a247d5" /><Relationship Type="http://schemas.openxmlformats.org/officeDocument/2006/relationships/theme" Target="/ppt/slideMasters/theme/theme1.xml" Id="Rbb908349d69744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69bfbd88a247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fb3cfaf1448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73f7dbc7e49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860302b6d4a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d35e915ff43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f8c0a008d41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03a8b09f046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c9b860eb74e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CHICKO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CHICKO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CHICKO HOLDING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CHICKO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CHICKO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CHICKO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384 427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1 076 776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1 081 776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CHICKO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HATLEVIK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CHICKO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999 326 323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CHICKO HOLDING AS</a:t>
            </a:r>
          </a:p>
        </p:txBody>
      </p:sp>
    </p:spTree>
  </p:cSld>
  <p:clrMapOvr>
    <a:masterClrMapping xmlns:a="http://schemas.openxmlformats.org/drawingml/2006/main"/>
  </p:clrMapOvr>
</p:sld>
</file>