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ca62e9839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3afce9ec24098"/>
  </p:sldMasterIdLst>
  <p:sldIdLst>
    <p:sldId xmlns:r="http://schemas.openxmlformats.org/officeDocument/2006/relationships" id="256" r:id="R15f8636234c247c0"/>
    <p:sldId xmlns:r="http://schemas.openxmlformats.org/officeDocument/2006/relationships" id="257" r:id="R534cd010846d4d68"/>
    <p:sldId xmlns:r="http://schemas.openxmlformats.org/officeDocument/2006/relationships" id="258" r:id="R580d10ab36fc4ab0"/>
    <p:sldId xmlns:r="http://schemas.openxmlformats.org/officeDocument/2006/relationships" id="259" r:id="Rddbfc93fa01a48cb"/>
    <p:sldId xmlns:r="http://schemas.openxmlformats.org/officeDocument/2006/relationships" id="260" r:id="R68d5a0a0ab7f4b83"/>
    <p:sldId xmlns:r="http://schemas.openxmlformats.org/officeDocument/2006/relationships" id="261" r:id="R5ab93351a1094ef8"/>
    <p:sldId xmlns:r="http://schemas.openxmlformats.org/officeDocument/2006/relationships" id="262" r:id="R6c9542b2119e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3afce9ec24098" /><Relationship Type="http://schemas.openxmlformats.org/officeDocument/2006/relationships/slide" Target="/ppt/slides/slide1.xml" Id="R15f8636234c247c0" /><Relationship Type="http://schemas.openxmlformats.org/officeDocument/2006/relationships/slide" Target="/ppt/slides/slide2.xml" Id="R534cd010846d4d68" /><Relationship Type="http://schemas.openxmlformats.org/officeDocument/2006/relationships/slide" Target="/ppt/slides/slide3.xml" Id="R580d10ab36fc4ab0" /><Relationship Type="http://schemas.openxmlformats.org/officeDocument/2006/relationships/slide" Target="/ppt/slides/slide4.xml" Id="Rddbfc93fa01a48cb" /><Relationship Type="http://schemas.openxmlformats.org/officeDocument/2006/relationships/slide" Target="/ppt/slides/slide5.xml" Id="R68d5a0a0ab7f4b83" /><Relationship Type="http://schemas.openxmlformats.org/officeDocument/2006/relationships/slide" Target="/ppt/slides/slide6.xml" Id="R5ab93351a1094ef8" /><Relationship Type="http://schemas.openxmlformats.org/officeDocument/2006/relationships/slide" Target="/ppt/slides/slide7.xml" Id="R6c9542b2119e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e480aa54b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48da1350476a" /><Relationship Type="http://schemas.openxmlformats.org/officeDocument/2006/relationships/theme" Target="/ppt/slideMasters/theme/theme1.xml" Id="R9c1d7ca4b9e0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348da1350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5d9f73ee945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dddeefbe8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93bbadf9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4344a7270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81028f80d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eda662c6a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461eb454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ERIK NICLAS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