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e65c3eaeb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b936c20994922"/>
  </p:sldMasterIdLst>
  <p:sldIdLst>
    <p:sldId xmlns:r="http://schemas.openxmlformats.org/officeDocument/2006/relationships" id="256" r:id="Rabf463e0f41d4958"/>
    <p:sldId xmlns:r="http://schemas.openxmlformats.org/officeDocument/2006/relationships" id="257" r:id="R41f0d4b925bd427f"/>
    <p:sldId xmlns:r="http://schemas.openxmlformats.org/officeDocument/2006/relationships" id="258" r:id="R397d1c18849b44c9"/>
    <p:sldId xmlns:r="http://schemas.openxmlformats.org/officeDocument/2006/relationships" id="259" r:id="R044f86b99bdf49f1"/>
    <p:sldId xmlns:r="http://schemas.openxmlformats.org/officeDocument/2006/relationships" id="260" r:id="R24ca070d87ba4ac8"/>
    <p:sldId xmlns:r="http://schemas.openxmlformats.org/officeDocument/2006/relationships" id="261" r:id="R5aaf3563d8c34f28"/>
    <p:sldId xmlns:r="http://schemas.openxmlformats.org/officeDocument/2006/relationships" id="262" r:id="R919f0ebd7f54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b936c20994922" /><Relationship Type="http://schemas.openxmlformats.org/officeDocument/2006/relationships/slide" Target="/ppt/slides/slide1.xml" Id="Rabf463e0f41d4958" /><Relationship Type="http://schemas.openxmlformats.org/officeDocument/2006/relationships/slide" Target="/ppt/slides/slide2.xml" Id="R41f0d4b925bd427f" /><Relationship Type="http://schemas.openxmlformats.org/officeDocument/2006/relationships/slide" Target="/ppt/slides/slide3.xml" Id="R397d1c18849b44c9" /><Relationship Type="http://schemas.openxmlformats.org/officeDocument/2006/relationships/slide" Target="/ppt/slides/slide4.xml" Id="R044f86b99bdf49f1" /><Relationship Type="http://schemas.openxmlformats.org/officeDocument/2006/relationships/slide" Target="/ppt/slides/slide5.xml" Id="R24ca070d87ba4ac8" /><Relationship Type="http://schemas.openxmlformats.org/officeDocument/2006/relationships/slide" Target="/ppt/slides/slide6.xml" Id="R5aaf3563d8c34f28" /><Relationship Type="http://schemas.openxmlformats.org/officeDocument/2006/relationships/slide" Target="/ppt/slides/slide7.xml" Id="R919f0ebd7f54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1b61563f2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d71d1ca0544f5" /><Relationship Type="http://schemas.openxmlformats.org/officeDocument/2006/relationships/theme" Target="/ppt/slideMasters/theme/theme1.xml" Id="Rccec3cb888e0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3d71d1ca05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c57b04f58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e1ffd7119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53c424ee8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02621a6ba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bf487e17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a0c56c47d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da4bd5f0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