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7a03b8a52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c9ad225c54068"/>
  </p:sldMasterIdLst>
  <p:sldIdLst>
    <p:sldId xmlns:r="http://schemas.openxmlformats.org/officeDocument/2006/relationships" id="256" r:id="Rf0803eb9f0494ccf"/>
    <p:sldId xmlns:r="http://schemas.openxmlformats.org/officeDocument/2006/relationships" id="257" r:id="R0fe97834c5bf4094"/>
    <p:sldId xmlns:r="http://schemas.openxmlformats.org/officeDocument/2006/relationships" id="258" r:id="Rb3fd392b743b4f58"/>
    <p:sldId xmlns:r="http://schemas.openxmlformats.org/officeDocument/2006/relationships" id="259" r:id="R2efd9cf247a049ef"/>
    <p:sldId xmlns:r="http://schemas.openxmlformats.org/officeDocument/2006/relationships" id="260" r:id="R99bcfe86adf94927"/>
    <p:sldId xmlns:r="http://schemas.openxmlformats.org/officeDocument/2006/relationships" id="261" r:id="R069eaaea58ff49c8"/>
    <p:sldId xmlns:r="http://schemas.openxmlformats.org/officeDocument/2006/relationships" id="262" r:id="R0f1c37955003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c9ad225c54068" /><Relationship Type="http://schemas.openxmlformats.org/officeDocument/2006/relationships/slide" Target="/ppt/slides/slide1.xml" Id="Rf0803eb9f0494ccf" /><Relationship Type="http://schemas.openxmlformats.org/officeDocument/2006/relationships/slide" Target="/ppt/slides/slide2.xml" Id="R0fe97834c5bf4094" /><Relationship Type="http://schemas.openxmlformats.org/officeDocument/2006/relationships/slide" Target="/ppt/slides/slide3.xml" Id="Rb3fd392b743b4f58" /><Relationship Type="http://schemas.openxmlformats.org/officeDocument/2006/relationships/slide" Target="/ppt/slides/slide4.xml" Id="R2efd9cf247a049ef" /><Relationship Type="http://schemas.openxmlformats.org/officeDocument/2006/relationships/slide" Target="/ppt/slides/slide5.xml" Id="R99bcfe86adf94927" /><Relationship Type="http://schemas.openxmlformats.org/officeDocument/2006/relationships/slide" Target="/ppt/slides/slide6.xml" Id="R069eaaea58ff49c8" /><Relationship Type="http://schemas.openxmlformats.org/officeDocument/2006/relationships/slide" Target="/ppt/slides/slide7.xml" Id="R0f1c37955003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03b37ce95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ca36c48f41ab" /><Relationship Type="http://schemas.openxmlformats.org/officeDocument/2006/relationships/theme" Target="/ppt/slideMasters/theme/theme1.xml" Id="Re3a3af9cf61e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8ca36c48f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41916797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62f803c5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ea8c26b9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bc6ee5a0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9b54f00c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95a948c4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cacbb96f1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 EIENDOM HOLDING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ENGELI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KLEIVA EIENDOM HOLDING AS</a:t>
            </a:r>
          </a:p>
        </p:txBody>
      </p:sp>
    </p:spTree>
  </p:cSld>
  <p:clrMapOvr>
    <a:masterClrMapping xmlns:a="http://schemas.openxmlformats.org/drawingml/2006/main"/>
  </p:clrMapOvr>
</p:sld>
</file>