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4dd2e7475f49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d42f587ebc4093"/>
  </p:sldMasterIdLst>
  <p:sldIdLst>
    <p:sldId xmlns:r="http://schemas.openxmlformats.org/officeDocument/2006/relationships" id="256" r:id="Rafdbe2b77d574ef4"/>
    <p:sldId xmlns:r="http://schemas.openxmlformats.org/officeDocument/2006/relationships" id="257" r:id="R74f23bb148e74174"/>
    <p:sldId xmlns:r="http://schemas.openxmlformats.org/officeDocument/2006/relationships" id="258" r:id="R77fdcc7369244ebd"/>
    <p:sldId xmlns:r="http://schemas.openxmlformats.org/officeDocument/2006/relationships" id="259" r:id="R94e236346be44656"/>
    <p:sldId xmlns:r="http://schemas.openxmlformats.org/officeDocument/2006/relationships" id="260" r:id="Red8fc945d5df468e"/>
    <p:sldId xmlns:r="http://schemas.openxmlformats.org/officeDocument/2006/relationships" id="261" r:id="R4028ecab3a4c426f"/>
    <p:sldId xmlns:r="http://schemas.openxmlformats.org/officeDocument/2006/relationships" id="262" r:id="Rae8d57b0896c42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d42f587ebc4093" /><Relationship Type="http://schemas.openxmlformats.org/officeDocument/2006/relationships/slide" Target="/ppt/slides/slide1.xml" Id="Rafdbe2b77d574ef4" /><Relationship Type="http://schemas.openxmlformats.org/officeDocument/2006/relationships/slide" Target="/ppt/slides/slide2.xml" Id="R74f23bb148e74174" /><Relationship Type="http://schemas.openxmlformats.org/officeDocument/2006/relationships/slide" Target="/ppt/slides/slide3.xml" Id="R77fdcc7369244ebd" /><Relationship Type="http://schemas.openxmlformats.org/officeDocument/2006/relationships/slide" Target="/ppt/slides/slide4.xml" Id="R94e236346be44656" /><Relationship Type="http://schemas.openxmlformats.org/officeDocument/2006/relationships/slide" Target="/ppt/slides/slide5.xml" Id="Red8fc945d5df468e" /><Relationship Type="http://schemas.openxmlformats.org/officeDocument/2006/relationships/slide" Target="/ppt/slides/slide6.xml" Id="R4028ecab3a4c426f" /><Relationship Type="http://schemas.openxmlformats.org/officeDocument/2006/relationships/slide" Target="/ppt/slides/slide7.xml" Id="Rae8d57b0896c42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86d47e07a34e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72e03138c42e6" /><Relationship Type="http://schemas.openxmlformats.org/officeDocument/2006/relationships/theme" Target="/ppt/slideMasters/theme/theme1.xml" Id="R16f85a06e51641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d72e03138c42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77d99b6374a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bb4bca4cb4c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8b968e0614e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1e1f5ea1242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3422e14954b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86682a7a44b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9eab100e74f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NORING INVEST AS ble etablert [år] og holder til i Hordvik.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−352 186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672 787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6 758 775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7 037 818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VAULE KENNETH GJØSTEIN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Nesjavegen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5108 Hordvik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999 328 180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