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d9873cd50b47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b57089ccb4c0d"/>
  </p:sldMasterIdLst>
  <p:sldIdLst>
    <p:sldId xmlns:r="http://schemas.openxmlformats.org/officeDocument/2006/relationships" id="256" r:id="Rd017489d83594af4"/>
    <p:sldId xmlns:r="http://schemas.openxmlformats.org/officeDocument/2006/relationships" id="257" r:id="Ra59c1b36d1d84623"/>
    <p:sldId xmlns:r="http://schemas.openxmlformats.org/officeDocument/2006/relationships" id="258" r:id="R318e29b46703440b"/>
    <p:sldId xmlns:r="http://schemas.openxmlformats.org/officeDocument/2006/relationships" id="259" r:id="R518008b588dc4a97"/>
    <p:sldId xmlns:r="http://schemas.openxmlformats.org/officeDocument/2006/relationships" id="260" r:id="R7f88f6d16f5f4f83"/>
    <p:sldId xmlns:r="http://schemas.openxmlformats.org/officeDocument/2006/relationships" id="261" r:id="Rd5563203293d4e28"/>
    <p:sldId xmlns:r="http://schemas.openxmlformats.org/officeDocument/2006/relationships" id="262" r:id="R81c6a975abc1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b57089ccb4c0d" /><Relationship Type="http://schemas.openxmlformats.org/officeDocument/2006/relationships/slide" Target="/ppt/slides/slide1.xml" Id="Rd017489d83594af4" /><Relationship Type="http://schemas.openxmlformats.org/officeDocument/2006/relationships/slide" Target="/ppt/slides/slide2.xml" Id="Ra59c1b36d1d84623" /><Relationship Type="http://schemas.openxmlformats.org/officeDocument/2006/relationships/slide" Target="/ppt/slides/slide3.xml" Id="R318e29b46703440b" /><Relationship Type="http://schemas.openxmlformats.org/officeDocument/2006/relationships/slide" Target="/ppt/slides/slide4.xml" Id="R518008b588dc4a97" /><Relationship Type="http://schemas.openxmlformats.org/officeDocument/2006/relationships/slide" Target="/ppt/slides/slide5.xml" Id="R7f88f6d16f5f4f83" /><Relationship Type="http://schemas.openxmlformats.org/officeDocument/2006/relationships/slide" Target="/ppt/slides/slide6.xml" Id="Rd5563203293d4e28" /><Relationship Type="http://schemas.openxmlformats.org/officeDocument/2006/relationships/slide" Target="/ppt/slides/slide7.xml" Id="R81c6a975abc1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a39997224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9f9a7cf45495b" /><Relationship Type="http://schemas.openxmlformats.org/officeDocument/2006/relationships/theme" Target="/ppt/slideMasters/theme/theme1.xml" Id="R110dfd60c0bc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9f9a7cf4549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395d7711543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2c4a79060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57459dfb5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c0556d7dc45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0e291f987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853a4c1e444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cc6329ebf40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ØKONOMIKONTORET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ØKONOMIKONTORET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AUSTEFJORD REIDUN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FRIISVOLD ANNGUNN H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GEITLE RUNE IDAR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GUSTAD LAILA M ØVSTHUS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TASKJELLE MARI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etg, 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