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a20855633a4f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86aa7d02894c5e"/>
  </p:sldMasterIdLst>
  <p:sldIdLst>
    <p:sldId xmlns:r="http://schemas.openxmlformats.org/officeDocument/2006/relationships" id="256" r:id="R1a36169b998f4c53"/>
    <p:sldId xmlns:r="http://schemas.openxmlformats.org/officeDocument/2006/relationships" id="257" r:id="Ree33f211b44e4aee"/>
    <p:sldId xmlns:r="http://schemas.openxmlformats.org/officeDocument/2006/relationships" id="258" r:id="R1b994fc3ec0145cd"/>
    <p:sldId xmlns:r="http://schemas.openxmlformats.org/officeDocument/2006/relationships" id="259" r:id="R0df1015ac6c84529"/>
    <p:sldId xmlns:r="http://schemas.openxmlformats.org/officeDocument/2006/relationships" id="260" r:id="Rce692fbec2c6474f"/>
    <p:sldId xmlns:r="http://schemas.openxmlformats.org/officeDocument/2006/relationships" id="261" r:id="R2d74075a374d4d21"/>
    <p:sldId xmlns:r="http://schemas.openxmlformats.org/officeDocument/2006/relationships" id="262" r:id="R91b406708f6546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86aa7d02894c5e" /><Relationship Type="http://schemas.openxmlformats.org/officeDocument/2006/relationships/slide" Target="/ppt/slides/slide1.xml" Id="R1a36169b998f4c53" /><Relationship Type="http://schemas.openxmlformats.org/officeDocument/2006/relationships/slide" Target="/ppt/slides/slide2.xml" Id="Ree33f211b44e4aee" /><Relationship Type="http://schemas.openxmlformats.org/officeDocument/2006/relationships/slide" Target="/ppt/slides/slide3.xml" Id="R1b994fc3ec0145cd" /><Relationship Type="http://schemas.openxmlformats.org/officeDocument/2006/relationships/slide" Target="/ppt/slides/slide4.xml" Id="R0df1015ac6c84529" /><Relationship Type="http://schemas.openxmlformats.org/officeDocument/2006/relationships/slide" Target="/ppt/slides/slide5.xml" Id="Rce692fbec2c6474f" /><Relationship Type="http://schemas.openxmlformats.org/officeDocument/2006/relationships/slide" Target="/ppt/slides/slide6.xml" Id="R2d74075a374d4d21" /><Relationship Type="http://schemas.openxmlformats.org/officeDocument/2006/relationships/slide" Target="/ppt/slides/slide7.xml" Id="R91b406708f6546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d7dc0641d540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3ae33ccc04055" /><Relationship Type="http://schemas.openxmlformats.org/officeDocument/2006/relationships/theme" Target="/ppt/slideMasters/theme/theme1.xml" Id="R8c24105847dd4c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13ae33ccc040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b93b6e4a842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67396b8f548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a4788768b4b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99b5f584d42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0223861fc46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b35ca2ed74a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a9c7119f942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TOP GEAR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 GEAR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 GEAR HOLDING AS ble etablert [år] og holder til i Knarrevik.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 GEAR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 GEAR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 GEAR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422 001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4 497 156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272 059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2 728 738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 GEAR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GUNNSTEIN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RENATHE LANGBRÅTEN 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 GEAR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Valavegen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5355 Knarrevik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gunnstein@bs-vest.no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999 329 268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 GEAR HOLDING AS</a:t>
            </a:r>
          </a:p>
        </p:txBody>
      </p:sp>
    </p:spTree>
  </p:cSld>
  <p:clrMapOvr>
    <a:masterClrMapping xmlns:a="http://schemas.openxmlformats.org/drawingml/2006/main"/>
  </p:clrMapOvr>
</p:sld>
</file>